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8"/>
  </p:notesMasterIdLst>
  <p:sldIdLst>
    <p:sldId id="268" r:id="rId2"/>
    <p:sldId id="271" r:id="rId3"/>
    <p:sldId id="276" r:id="rId4"/>
    <p:sldId id="273" r:id="rId5"/>
    <p:sldId id="274" r:id="rId6"/>
    <p:sldId id="27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3" d="100"/>
          <a:sy n="83" d="100"/>
        </p:scale>
        <p:origin x="-73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F72C94-71C8-B84C-951E-B6F2E9964CB0}" type="datetimeFigureOut">
              <a:rPr lang="en-US" smtClean="0"/>
              <a:pPr/>
              <a:t>3/11/14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2CD657-0A6F-0145-8D08-CCE14A61753E}" type="slidenum">
              <a:rPr lang="en-US" smtClean="0"/>
              <a:pPr/>
              <a:t>‹#›</a:t>
            </a:fld>
            <a:endParaRPr lang="en-US"/>
          </a:p>
        </p:txBody>
      </p:sp>
    </p:spTree>
    <p:extLst>
      <p:ext uri="{BB962C8B-B14F-4D97-AF65-F5344CB8AC3E}">
        <p14:creationId xmlns:p14="http://schemas.microsoft.com/office/powerpoint/2010/main" val="2047344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her answer tell us about the nature of slavery</a:t>
            </a:r>
            <a:r>
              <a:rPr lang="en-US" baseline="0" dirty="0" smtClean="0"/>
              <a:t>? She describes how it is really the ability to have control of her own life not the work itself. Considering that this is no where in the Transcript, how would Getz and Clarke make this suggestion (</a:t>
            </a:r>
            <a:r>
              <a:rPr lang="en-US" baseline="0" dirty="0" err="1" smtClean="0"/>
              <a:t>eg</a:t>
            </a:r>
            <a:r>
              <a:rPr lang="en-US" baseline="0" dirty="0" smtClean="0"/>
              <a:t> what kinds of sources would they need?</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merican Typewriter"/>
              </a:rPr>
              <a:t>Does it seem like </a:t>
            </a:r>
            <a:r>
              <a:rPr lang="en-US" dirty="0" err="1" smtClean="0">
                <a:latin typeface="American Typewriter"/>
              </a:rPr>
              <a:t>Abina</a:t>
            </a:r>
            <a:r>
              <a:rPr lang="en-US" dirty="0" smtClean="0">
                <a:latin typeface="American Typewriter"/>
              </a:rPr>
              <a:t> gets a fair trial or does her lack of understanding of British culture make this impossible?</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merican Typewriter"/>
              </a:rPr>
              <a:t>Or do they not criticize Milton’s actions enough?</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5</a:t>
            </a:fld>
            <a:endParaRPr lang="en-US"/>
          </a:p>
        </p:txBody>
      </p:sp>
    </p:spTree>
    <p:extLst>
      <p:ext uri="{BB962C8B-B14F-4D97-AF65-F5344CB8AC3E}">
        <p14:creationId xmlns:p14="http://schemas.microsoft.com/office/powerpoint/2010/main" val="634397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merican Typewriter"/>
              </a:rPr>
              <a:t>(would she have escaped with out it?)</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6</a:t>
            </a:fld>
            <a:endParaRPr lang="en-US"/>
          </a:p>
        </p:txBody>
      </p:sp>
    </p:spTree>
    <p:extLst>
      <p:ext uri="{BB962C8B-B14F-4D97-AF65-F5344CB8AC3E}">
        <p14:creationId xmlns:p14="http://schemas.microsoft.com/office/powerpoint/2010/main" val="3821190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8" name="Footer Placeholder 7"/>
          <p:cNvSpPr>
            <a:spLocks noGrp="1"/>
          </p:cNvSpPr>
          <p:nvPr>
            <p:ph type="ftr" sz="quarter" idx="11"/>
          </p:nvPr>
        </p:nvSpPr>
        <p:spPr/>
        <p:txBody>
          <a:bodyPr/>
          <a:lstStyle/>
          <a:p>
            <a:endParaRPr lang="en-US">
              <a:solidFill>
                <a:prstClr val="white"/>
              </a:solidFill>
            </a:endParaRPr>
          </a:p>
        </p:txBody>
      </p:sp>
      <p:sp>
        <p:nvSpPr>
          <p:cNvPr id="9" name="Slide Number Placeholder 8"/>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solidFill>
                <a:prstClr val="white"/>
              </a:solidFill>
            </a:endParaRP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E0DAF607-88A0-BC4B-B2E9-86E7DCAE81A3}" type="slidenum">
              <a:rPr lang="en-US" smtClean="0">
                <a:solidFill>
                  <a:prstClr val="white"/>
                </a:solidFill>
              </a:rPr>
              <a:pPr/>
              <a:t>‹#›</a:t>
            </a:fld>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Warmup</a:t>
            </a:r>
            <a:endParaRPr lang="en-US" dirty="0"/>
          </a:p>
        </p:txBody>
      </p:sp>
      <p:sp>
        <p:nvSpPr>
          <p:cNvPr id="3" name="Content Placeholder 2"/>
          <p:cNvSpPr>
            <a:spLocks noGrp="1"/>
          </p:cNvSpPr>
          <p:nvPr>
            <p:ph idx="1"/>
          </p:nvPr>
        </p:nvSpPr>
        <p:spPr/>
        <p:txBody>
          <a:bodyPr/>
          <a:lstStyle/>
          <a:p>
            <a:r>
              <a:rPr lang="en-US" dirty="0" smtClean="0"/>
              <a:t>Continue reading </a:t>
            </a:r>
            <a:r>
              <a:rPr lang="en-US" dirty="0" err="1" smtClean="0"/>
              <a:t>Abina</a:t>
            </a:r>
            <a:r>
              <a:rPr lang="en-US" dirty="0" smtClean="0"/>
              <a:t> </a:t>
            </a:r>
            <a:r>
              <a:rPr lang="en-US" dirty="0" smtClean="0"/>
              <a:t>(10 </a:t>
            </a:r>
            <a:r>
              <a:rPr lang="en-US" dirty="0" smtClean="0"/>
              <a:t>minutes). Write down any questions you have about the story or the book.</a:t>
            </a:r>
          </a:p>
          <a:p>
            <a:endParaRPr lang="en-US" dirty="0"/>
          </a:p>
          <a:p>
            <a:r>
              <a:rPr lang="en-US" dirty="0" smtClean="0"/>
              <a:t>If you are done, read the introduction and then the sections in the back. Then work on your </a:t>
            </a:r>
            <a:r>
              <a:rPr lang="en-US" dirty="0" err="1" smtClean="0"/>
              <a:t>Abina</a:t>
            </a:r>
            <a:r>
              <a:rPr lang="en-US" dirty="0" smtClean="0"/>
              <a:t> project.</a:t>
            </a:r>
            <a:endParaRPr lang="en-US" dirty="0"/>
          </a:p>
        </p:txBody>
      </p:sp>
    </p:spTree>
    <p:extLst>
      <p:ext uri="{BB962C8B-B14F-4D97-AF65-F5344CB8AC3E}">
        <p14:creationId xmlns:p14="http://schemas.microsoft.com/office/powerpoint/2010/main" val="8792265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Reminder</a:t>
            </a:r>
            <a:endParaRPr lang="en-US" dirty="0"/>
          </a:p>
        </p:txBody>
      </p:sp>
      <p:sp>
        <p:nvSpPr>
          <p:cNvPr id="3" name="Content Placeholder 2"/>
          <p:cNvSpPr>
            <a:spLocks noGrp="1"/>
          </p:cNvSpPr>
          <p:nvPr>
            <p:ph idx="1"/>
          </p:nvPr>
        </p:nvSpPr>
        <p:spPr/>
        <p:txBody>
          <a:bodyPr/>
          <a:lstStyle/>
          <a:p>
            <a:r>
              <a:rPr lang="en-US" dirty="0" smtClean="0"/>
              <a:t>Africa colonialism quiz (Thursday) – use study guide</a:t>
            </a:r>
          </a:p>
          <a:p>
            <a:r>
              <a:rPr lang="en-US" dirty="0" err="1" smtClean="0"/>
              <a:t>Abina</a:t>
            </a:r>
            <a:r>
              <a:rPr lang="en-US" dirty="0" smtClean="0"/>
              <a:t> project (due </a:t>
            </a:r>
            <a:r>
              <a:rPr lang="en-US" dirty="0" smtClean="0"/>
              <a:t>Monday)</a:t>
            </a:r>
            <a:endParaRPr lang="en-US" dirty="0" smtClean="0"/>
          </a:p>
          <a:p>
            <a:endParaRPr lang="en-US" dirty="0"/>
          </a:p>
        </p:txBody>
      </p:sp>
    </p:spTree>
    <p:extLst>
      <p:ext uri="{BB962C8B-B14F-4D97-AF65-F5344CB8AC3E}">
        <p14:creationId xmlns:p14="http://schemas.microsoft.com/office/powerpoint/2010/main" val="20909361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questions do you have? (period 1)</a:t>
            </a:r>
            <a:endParaRPr lang="en-US" dirty="0"/>
          </a:p>
        </p:txBody>
      </p:sp>
      <p:sp>
        <p:nvSpPr>
          <p:cNvPr id="3" name="Content Placeholder 2"/>
          <p:cNvSpPr>
            <a:spLocks noGrp="1"/>
          </p:cNvSpPr>
          <p:nvPr>
            <p:ph idx="1"/>
          </p:nvPr>
        </p:nvSpPr>
        <p:spPr>
          <a:xfrm>
            <a:off x="549275" y="1600200"/>
            <a:ext cx="8042276" cy="4921297"/>
          </a:xfrm>
        </p:spPr>
        <p:txBody>
          <a:bodyPr>
            <a:normAutofit fontScale="92500" lnSpcReduction="20000"/>
          </a:bodyPr>
          <a:lstStyle/>
          <a:p>
            <a:r>
              <a:rPr lang="en-US" dirty="0" smtClean="0"/>
              <a:t>Why did you write about </a:t>
            </a:r>
            <a:r>
              <a:rPr lang="en-US" dirty="0" err="1" smtClean="0"/>
              <a:t>Abina</a:t>
            </a:r>
            <a:r>
              <a:rPr lang="en-US" dirty="0" smtClean="0"/>
              <a:t>? What inspired you to write it? </a:t>
            </a:r>
          </a:p>
          <a:p>
            <a:r>
              <a:rPr lang="en-US" dirty="0" smtClean="0"/>
              <a:t>Have there been other cases like this one?</a:t>
            </a:r>
          </a:p>
          <a:p>
            <a:r>
              <a:rPr lang="en-US" dirty="0" smtClean="0"/>
              <a:t>How long did it take you to write the book? Did you change anything? Would you change anything now if he could?</a:t>
            </a:r>
          </a:p>
          <a:p>
            <a:r>
              <a:rPr lang="en-US" dirty="0" smtClean="0"/>
              <a:t>What makes someone an “important man” to you?</a:t>
            </a:r>
          </a:p>
          <a:p>
            <a:r>
              <a:rPr lang="en-US" dirty="0" smtClean="0"/>
              <a:t>Why would an African have a slave?</a:t>
            </a:r>
          </a:p>
          <a:p>
            <a:r>
              <a:rPr lang="en-US" dirty="0" smtClean="0"/>
              <a:t>Why did you decide to write this as a graphic history?</a:t>
            </a:r>
          </a:p>
          <a:p>
            <a:r>
              <a:rPr lang="en-US" dirty="0" smtClean="0"/>
              <a:t>What role do you think clothing takes in defining people’s identity in the story?</a:t>
            </a:r>
            <a:endParaRPr lang="en-US" dirty="0"/>
          </a:p>
        </p:txBody>
      </p:sp>
    </p:spTree>
    <p:extLst>
      <p:ext uri="{BB962C8B-B14F-4D97-AF65-F5344CB8AC3E}">
        <p14:creationId xmlns:p14="http://schemas.microsoft.com/office/powerpoint/2010/main" val="376521353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380668"/>
            <a:ext cx="8042276" cy="1048124"/>
          </a:xfrm>
        </p:spPr>
        <p:txBody>
          <a:bodyPr/>
          <a:lstStyle/>
          <a:p>
            <a:r>
              <a:rPr lang="en-US" dirty="0" smtClean="0">
                <a:latin typeface="American Typewriter"/>
              </a:rPr>
              <a:t>Read Chapters 5-6 pg 59-79</a:t>
            </a:r>
            <a:br>
              <a:rPr lang="en-US" dirty="0" smtClean="0">
                <a:latin typeface="American Typewriter"/>
              </a:rPr>
            </a:br>
            <a:r>
              <a:rPr lang="en-US" dirty="0" smtClean="0">
                <a:latin typeface="American Typewriter"/>
              </a:rPr>
              <a:t>(15 minutes) </a:t>
            </a:r>
            <a:endParaRPr lang="en-US" dirty="0">
              <a:latin typeface="American Typewriter"/>
            </a:endParaRPr>
          </a:p>
        </p:txBody>
      </p:sp>
      <p:sp>
        <p:nvSpPr>
          <p:cNvPr id="3" name="Content Placeholder 2"/>
          <p:cNvSpPr>
            <a:spLocks noGrp="1"/>
          </p:cNvSpPr>
          <p:nvPr>
            <p:ph idx="1"/>
          </p:nvPr>
        </p:nvSpPr>
        <p:spPr/>
        <p:txBody>
          <a:bodyPr>
            <a:normAutofit/>
          </a:bodyPr>
          <a:lstStyle/>
          <a:p>
            <a:pPr marL="457200" indent="-457200">
              <a:buNone/>
            </a:pPr>
            <a:r>
              <a:rPr lang="en-US" dirty="0" smtClean="0">
                <a:latin typeface="American Typewriter"/>
              </a:rPr>
              <a:t>Small Group Discussion...</a:t>
            </a:r>
          </a:p>
          <a:p>
            <a:pPr marL="457200" indent="-457200">
              <a:buFont typeface="+mj-lt"/>
              <a:buAutoNum type="arabicPeriod"/>
            </a:pPr>
            <a:r>
              <a:rPr lang="en-US" dirty="0" smtClean="0">
                <a:latin typeface="American Typewriter"/>
              </a:rPr>
              <a:t>Does </a:t>
            </a:r>
            <a:r>
              <a:rPr lang="en-US" dirty="0" smtClean="0">
                <a:latin typeface="American Typewriter"/>
              </a:rPr>
              <a:t>it seem like </a:t>
            </a:r>
            <a:r>
              <a:rPr lang="en-US" dirty="0" err="1" smtClean="0">
                <a:latin typeface="American Typewriter"/>
              </a:rPr>
              <a:t>Abina</a:t>
            </a:r>
            <a:r>
              <a:rPr lang="en-US" dirty="0" smtClean="0">
                <a:latin typeface="American Typewriter"/>
              </a:rPr>
              <a:t> gets a fair trial</a:t>
            </a:r>
            <a:r>
              <a:rPr lang="en-US" dirty="0">
                <a:latin typeface="American Typewriter"/>
              </a:rPr>
              <a:t>? </a:t>
            </a:r>
            <a:endParaRPr lang="en-US" dirty="0" smtClean="0">
              <a:latin typeface="American Typewriter"/>
            </a:endParaRPr>
          </a:p>
          <a:p>
            <a:pPr marL="457200" indent="-457200">
              <a:buFont typeface="+mj-lt"/>
              <a:buAutoNum type="arabicPeriod"/>
            </a:pPr>
            <a:r>
              <a:rPr lang="en-US" dirty="0" smtClean="0">
                <a:latin typeface="American Typewriter"/>
              </a:rPr>
              <a:t>What </a:t>
            </a:r>
            <a:r>
              <a:rPr lang="en-US" dirty="0">
                <a:latin typeface="American Typewriter"/>
              </a:rPr>
              <a:t>does their clothing tell us about who Milton picked?</a:t>
            </a:r>
          </a:p>
          <a:p>
            <a:pPr marL="457200" indent="-457200">
              <a:buFont typeface="+mj-lt"/>
              <a:buAutoNum type="arabicPeriod"/>
            </a:pPr>
            <a:endParaRPr lang="en-US" dirty="0" smtClean="0">
              <a:latin typeface="American Typewriter"/>
            </a:endParaRPr>
          </a:p>
          <a:p>
            <a:pPr marL="457200" indent="-457200">
              <a:buFont typeface="+mj-lt"/>
              <a:buAutoNum type="arabicPeriod"/>
            </a:pPr>
            <a:endParaRPr lang="en-US" dirty="0">
              <a:latin typeface="American Typewriter"/>
            </a:endParaRPr>
          </a:p>
        </p:txBody>
      </p:sp>
    </p:spTree>
    <p:extLst>
      <p:ext uri="{BB962C8B-B14F-4D97-AF65-F5344CB8AC3E}">
        <p14:creationId xmlns:p14="http://schemas.microsoft.com/office/powerpoint/2010/main" val="28181724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16567"/>
          </a:xfrm>
        </p:spPr>
        <p:txBody>
          <a:bodyPr/>
          <a:lstStyle/>
          <a:p>
            <a:r>
              <a:rPr lang="en-US" dirty="0" smtClean="0">
                <a:latin typeface="American Typewriter"/>
              </a:rPr>
              <a:t>Read Chapters 5-6 </a:t>
            </a:r>
            <a:endParaRPr lang="en-US" dirty="0"/>
          </a:p>
        </p:txBody>
      </p:sp>
      <p:sp>
        <p:nvSpPr>
          <p:cNvPr id="3" name="Content Placeholder 2"/>
          <p:cNvSpPr>
            <a:spLocks noGrp="1"/>
          </p:cNvSpPr>
          <p:nvPr>
            <p:ph idx="1"/>
          </p:nvPr>
        </p:nvSpPr>
        <p:spPr>
          <a:xfrm>
            <a:off x="549275" y="1372330"/>
            <a:ext cx="8042276" cy="4343400"/>
          </a:xfrm>
        </p:spPr>
        <p:txBody>
          <a:bodyPr>
            <a:normAutofit/>
          </a:bodyPr>
          <a:lstStyle/>
          <a:p>
            <a:pPr marL="457200" indent="-457200">
              <a:buFont typeface="+mj-lt"/>
              <a:buAutoNum type="arabicPeriod"/>
            </a:pPr>
            <a:r>
              <a:rPr lang="en-US" dirty="0" smtClean="0">
                <a:latin typeface="American Typewriter"/>
              </a:rPr>
              <a:t>Look at page 67, does the author believe that the abolition of slavery was effective?</a:t>
            </a:r>
          </a:p>
          <a:p>
            <a:pPr marL="457200" indent="-457200">
              <a:buFont typeface="+mj-lt"/>
              <a:buAutoNum type="arabicPeriod"/>
            </a:pPr>
            <a:r>
              <a:rPr lang="en-US" b="1" dirty="0" smtClean="0">
                <a:latin typeface="American Typewriter"/>
              </a:rPr>
              <a:t>How </a:t>
            </a:r>
            <a:r>
              <a:rPr lang="en-US" b="1" dirty="0" smtClean="0">
                <a:latin typeface="American Typewriter"/>
              </a:rPr>
              <a:t>does James Hutton Brew view British colonialism? How does he view traditional Asante culture? Why is this surprising/interesting/important?</a:t>
            </a:r>
          </a:p>
          <a:p>
            <a:pPr marL="457200" indent="-457200">
              <a:buFont typeface="+mj-lt"/>
              <a:buAutoNum type="arabicPeriod"/>
            </a:pPr>
            <a:r>
              <a:rPr lang="en-US" b="1" dirty="0" smtClean="0">
                <a:latin typeface="American Typewriter"/>
              </a:rPr>
              <a:t>What are the four stages of silencing? How do they relate to </a:t>
            </a:r>
            <a:r>
              <a:rPr lang="en-US" b="1" dirty="0" err="1" smtClean="0">
                <a:latin typeface="American Typewriter"/>
              </a:rPr>
              <a:t>Abina’s</a:t>
            </a:r>
            <a:r>
              <a:rPr lang="en-US" b="1" dirty="0" smtClean="0">
                <a:latin typeface="American Typewriter"/>
              </a:rPr>
              <a:t> story? (page 75)</a:t>
            </a:r>
          </a:p>
          <a:p>
            <a:pPr marL="457200" indent="-457200">
              <a:buFont typeface="+mj-lt"/>
              <a:buAutoNum type="arabicPeriod"/>
            </a:pPr>
            <a:endParaRPr lang="en-US" dirty="0" smtClean="0">
              <a:latin typeface="American Typewriter"/>
            </a:endParaRPr>
          </a:p>
          <a:p>
            <a:pPr>
              <a:buNone/>
            </a:pPr>
            <a:endParaRPr lang="en-US" dirty="0"/>
          </a:p>
        </p:txBody>
      </p:sp>
    </p:spTree>
    <p:extLst>
      <p:ext uri="{BB962C8B-B14F-4D97-AF65-F5344CB8AC3E}">
        <p14:creationId xmlns:p14="http://schemas.microsoft.com/office/powerpoint/2010/main" val="29105545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6"/>
            <a:ext cx="9143999" cy="1016567"/>
          </a:xfrm>
        </p:spPr>
        <p:txBody>
          <a:bodyPr/>
          <a:lstStyle/>
          <a:p>
            <a:r>
              <a:rPr lang="en-US" dirty="0" smtClean="0">
                <a:latin typeface="American Typewriter"/>
              </a:rPr>
              <a:t>Larger Discussion Questions...</a:t>
            </a:r>
            <a:endParaRPr lang="en-US" dirty="0">
              <a:latin typeface="American Typewriter"/>
            </a:endParaRPr>
          </a:p>
        </p:txBody>
      </p:sp>
      <p:sp>
        <p:nvSpPr>
          <p:cNvPr id="3" name="Content Placeholder 2"/>
          <p:cNvSpPr>
            <a:spLocks noGrp="1"/>
          </p:cNvSpPr>
          <p:nvPr>
            <p:ph idx="1"/>
          </p:nvPr>
        </p:nvSpPr>
        <p:spPr/>
        <p:txBody>
          <a:bodyPr/>
          <a:lstStyle/>
          <a:p>
            <a:pPr marL="457200" indent="-457200">
              <a:buFont typeface="+mj-lt"/>
              <a:buAutoNum type="arabicPeriod"/>
            </a:pPr>
            <a:r>
              <a:rPr lang="en-US" b="1" dirty="0">
                <a:latin typeface="American Typewriter"/>
              </a:rPr>
              <a:t>Is </a:t>
            </a:r>
            <a:r>
              <a:rPr lang="en-US" b="1" dirty="0" err="1">
                <a:latin typeface="American Typewriter"/>
              </a:rPr>
              <a:t>Abina’s</a:t>
            </a:r>
            <a:r>
              <a:rPr lang="en-US" b="1" dirty="0">
                <a:latin typeface="American Typewriter"/>
              </a:rPr>
              <a:t> story important? Why or why not?</a:t>
            </a:r>
          </a:p>
          <a:p>
            <a:pPr marL="457200" indent="-457200">
              <a:buFont typeface="+mj-lt"/>
              <a:buAutoNum type="arabicPeriod"/>
            </a:pPr>
            <a:r>
              <a:rPr lang="en-US" dirty="0" smtClean="0">
                <a:latin typeface="American Typewriter"/>
              </a:rPr>
              <a:t>Using </a:t>
            </a:r>
            <a:r>
              <a:rPr lang="en-US" dirty="0" err="1" smtClean="0">
                <a:latin typeface="American Typewriter"/>
              </a:rPr>
              <a:t>Abina</a:t>
            </a:r>
            <a:r>
              <a:rPr lang="en-US" dirty="0" smtClean="0">
                <a:latin typeface="American Typewriter"/>
              </a:rPr>
              <a:t> as evidence, do you think clothing defines our identity? </a:t>
            </a:r>
          </a:p>
          <a:p>
            <a:pPr marL="457200" indent="-457200">
              <a:buFont typeface="+mj-lt"/>
              <a:buAutoNum type="arabicPeriod"/>
            </a:pPr>
            <a:r>
              <a:rPr lang="en-US" b="1" dirty="0" smtClean="0">
                <a:latin typeface="American Typewriter"/>
              </a:rPr>
              <a:t>Was colonialism a positive influence in </a:t>
            </a:r>
            <a:r>
              <a:rPr lang="en-US" b="1" dirty="0" err="1" smtClean="0">
                <a:latin typeface="American Typewriter"/>
              </a:rPr>
              <a:t>Abina’s</a:t>
            </a:r>
            <a:r>
              <a:rPr lang="en-US" b="1" dirty="0" smtClean="0">
                <a:latin typeface="American Typewriter"/>
              </a:rPr>
              <a:t> life? </a:t>
            </a:r>
          </a:p>
          <a:p>
            <a:pPr marL="457200" indent="-457200">
              <a:buFont typeface="+mj-lt"/>
              <a:buAutoNum type="arabicPeriod"/>
            </a:pPr>
            <a:r>
              <a:rPr lang="en-US" dirty="0" smtClean="0">
                <a:latin typeface="American Typewriter"/>
              </a:rPr>
              <a:t>How </a:t>
            </a:r>
            <a:r>
              <a:rPr lang="en-US" dirty="0" smtClean="0">
                <a:latin typeface="American Typewriter"/>
              </a:rPr>
              <a:t>do important men obtain and keep power in a colonial system?</a:t>
            </a:r>
          </a:p>
          <a:p>
            <a:pPr marL="457200" indent="-457200">
              <a:buFont typeface="+mj-lt"/>
              <a:buAutoNum type="arabicPeriod"/>
            </a:pPr>
            <a:endParaRPr lang="en-US" dirty="0" smtClean="0">
              <a:latin typeface="American Typewriter"/>
            </a:endParaRPr>
          </a:p>
          <a:p>
            <a:pPr marL="457200" indent="-457200">
              <a:buFont typeface="+mj-lt"/>
              <a:buAutoNum type="arabicPeriod"/>
            </a:pPr>
            <a:endParaRPr lang="en-US" dirty="0">
              <a:latin typeface="American Typewriter"/>
            </a:endParaRPr>
          </a:p>
        </p:txBody>
      </p:sp>
    </p:spTree>
    <p:extLst>
      <p:ext uri="{BB962C8B-B14F-4D97-AF65-F5344CB8AC3E}">
        <p14:creationId xmlns:p14="http://schemas.microsoft.com/office/powerpoint/2010/main" val="231672238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1169</TotalTime>
  <Words>426</Words>
  <Application>Microsoft Macintosh PowerPoint</Application>
  <PresentationFormat>On-screen Show (4:3)</PresentationFormat>
  <Paragraphs>36</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Breeze</vt:lpstr>
      <vt:lpstr>Warmup</vt:lpstr>
      <vt:lpstr>Homework Reminder</vt:lpstr>
      <vt:lpstr>What questions do you have? (period 1)</vt:lpstr>
      <vt:lpstr>Read Chapters 5-6 pg 59-79 (15 minutes) </vt:lpstr>
      <vt:lpstr>Read Chapters 5-6 </vt:lpstr>
      <vt:lpstr>Larger Discussion Questions...</vt:lpstr>
    </vt:vector>
  </TitlesOfParts>
  <Company>Bowdoin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Warm-up Day 3</dc:title>
  <dc:creator>ANDREW DEL CALVO</dc:creator>
  <cp:lastModifiedBy>David Sherrin</cp:lastModifiedBy>
  <cp:revision>17</cp:revision>
  <dcterms:created xsi:type="dcterms:W3CDTF">2013-02-25T13:06:19Z</dcterms:created>
  <dcterms:modified xsi:type="dcterms:W3CDTF">2014-03-11T13:40:07Z</dcterms:modified>
</cp:coreProperties>
</file>