
<file path=[Content_Types].xml><?xml version="1.0" encoding="utf-8"?>
<Types xmlns="http://schemas.openxmlformats.org/package/2006/content-types">
  <Default Extension="xml" ContentType="application/xml"/>
  <Default Extension="jpeg" ContentType="image/jpeg"/>
  <Default Extension="bin" ContentType="application/vnd.openxmlformats-officedocument.presentationml.printerSettings"/>
  <Default Extension="rels" ContentType="application/vnd.openxmlformats-package.relationships+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2" r:id="rId1"/>
  </p:sldMasterIdLst>
  <p:notesMasterIdLst>
    <p:notesMasterId r:id="rId12"/>
  </p:notesMasterIdLst>
  <p:sldIdLst>
    <p:sldId id="268" r:id="rId2"/>
    <p:sldId id="271" r:id="rId3"/>
    <p:sldId id="270" r:id="rId4"/>
    <p:sldId id="276" r:id="rId5"/>
    <p:sldId id="267" r:id="rId6"/>
    <p:sldId id="272" r:id="rId7"/>
    <p:sldId id="269" r:id="rId8"/>
    <p:sldId id="273" r:id="rId9"/>
    <p:sldId id="274" r:id="rId10"/>
    <p:sldId id="275" r:id="rId11"/>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snapToObjects="1">
      <p:cViewPr varScale="1">
        <p:scale>
          <a:sx n="87" d="100"/>
          <a:sy n="87" d="100"/>
        </p:scale>
        <p:origin x="-680" y="-11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notesMaster" Target="notesMasters/notesMaster1.xml"/><Relationship Id="rId13" Type="http://schemas.openxmlformats.org/officeDocument/2006/relationships/printerSettings" Target="printerSettings/printerSettings1.bin"/><Relationship Id="rId14" Type="http://schemas.openxmlformats.org/officeDocument/2006/relationships/presProps" Target="presProps.xml"/><Relationship Id="rId15" Type="http://schemas.openxmlformats.org/officeDocument/2006/relationships/viewProps" Target="viewProps.xml"/><Relationship Id="rId16" Type="http://schemas.openxmlformats.org/officeDocument/2006/relationships/theme" Target="theme/theme1.xml"/><Relationship Id="rId17"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CCF72C94-71C8-B84C-951E-B6F2E9964CB0}" type="datetimeFigureOut">
              <a:rPr lang="en-US" smtClean="0"/>
              <a:pPr/>
              <a:t>3/11/14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882CD657-0A6F-0145-8D08-CCE14A61753E}" type="slidenum">
              <a:rPr lang="en-US" smtClean="0"/>
              <a:pPr/>
              <a:t>‹#›</a:t>
            </a:fld>
            <a:endParaRPr lang="en-US"/>
          </a:p>
        </p:txBody>
      </p:sp>
    </p:spTree>
    <p:extLst>
      <p:ext uri="{BB962C8B-B14F-4D97-AF65-F5344CB8AC3E}">
        <p14:creationId xmlns:p14="http://schemas.microsoft.com/office/powerpoint/2010/main" val="2047344591"/>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7.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8.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9.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10.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Do you think </a:t>
            </a:r>
            <a:r>
              <a:rPr lang="en-US" dirty="0" err="1" smtClean="0"/>
              <a:t>Abina</a:t>
            </a:r>
            <a:r>
              <a:rPr lang="en-US" dirty="0" smtClean="0"/>
              <a:t> would have been treated differently in she had been in European dress?</a:t>
            </a:r>
          </a:p>
          <a:p>
            <a:r>
              <a:rPr lang="en-US" dirty="0" smtClean="0"/>
              <a:t>What role does</a:t>
            </a:r>
            <a:r>
              <a:rPr lang="en-US" baseline="0" dirty="0" smtClean="0"/>
              <a:t> clothing play for the other characters?</a:t>
            </a:r>
            <a:endParaRPr lang="en-US" dirty="0"/>
          </a:p>
        </p:txBody>
      </p:sp>
      <p:sp>
        <p:nvSpPr>
          <p:cNvPr id="4" name="Slide Number Placeholder 3"/>
          <p:cNvSpPr>
            <a:spLocks noGrp="1"/>
          </p:cNvSpPr>
          <p:nvPr>
            <p:ph type="sldNum" sz="quarter" idx="10"/>
          </p:nvPr>
        </p:nvSpPr>
        <p:spPr/>
        <p:txBody>
          <a:bodyPr/>
          <a:lstStyle/>
          <a:p>
            <a:fld id="{F6DE12D1-823E-764B-94D4-A37322A08961}" type="slidenum">
              <a:rPr lang="en-US" smtClean="0"/>
              <a:t>7</a:t>
            </a:fld>
            <a:endParaRPr lang="en-US"/>
          </a:p>
        </p:txBody>
      </p:sp>
    </p:spTree>
    <p:extLst>
      <p:ext uri="{BB962C8B-B14F-4D97-AF65-F5344CB8AC3E}">
        <p14:creationId xmlns:p14="http://schemas.microsoft.com/office/powerpoint/2010/main" val="155892536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r>
              <a:rPr lang="en-US" dirty="0" smtClean="0"/>
              <a:t>What does her answer tell us about the nature of slavery</a:t>
            </a:r>
            <a:r>
              <a:rPr lang="en-US" baseline="0" dirty="0" smtClean="0"/>
              <a:t>? She describes how it is really the ability to have control of her own life not the work itself. Considering that this is no where in the Transcript, how would Getz and Clarke make this suggestion (</a:t>
            </a:r>
            <a:r>
              <a:rPr lang="en-US" baseline="0" dirty="0" err="1" smtClean="0"/>
              <a:t>eg</a:t>
            </a:r>
            <a:r>
              <a:rPr lang="en-US" baseline="0" dirty="0" smtClean="0"/>
              <a:t> what kinds of sources would they need?</a:t>
            </a:r>
            <a:endParaRPr lang="en-US" dirty="0" smtClean="0"/>
          </a:p>
          <a:p>
            <a:endParaRPr lang="en-US" dirty="0" smtClean="0"/>
          </a:p>
          <a:p>
            <a:pPr marL="0" marR="0" indent="0" algn="l" defTabSz="457200" rtl="0" eaLnBrk="1" fontAlgn="auto" latinLnBrk="0" hangingPunct="1">
              <a:lnSpc>
                <a:spcPct val="100000"/>
              </a:lnSpc>
              <a:spcBef>
                <a:spcPts val="0"/>
              </a:spcBef>
              <a:spcAft>
                <a:spcPts val="0"/>
              </a:spcAft>
              <a:buClrTx/>
              <a:buSzTx/>
              <a:buFontTx/>
              <a:buNone/>
              <a:tabLst/>
              <a:defRPr/>
            </a:pPr>
            <a:r>
              <a:rPr lang="en-US" dirty="0" smtClean="0">
                <a:latin typeface="American Typewriter"/>
              </a:rPr>
              <a:t>Does it seem like </a:t>
            </a:r>
            <a:r>
              <a:rPr lang="en-US" dirty="0" err="1" smtClean="0">
                <a:latin typeface="American Typewriter"/>
              </a:rPr>
              <a:t>Abina</a:t>
            </a:r>
            <a:r>
              <a:rPr lang="en-US" dirty="0" smtClean="0">
                <a:latin typeface="American Typewriter"/>
              </a:rPr>
              <a:t> gets a fair trial or does her lack of understanding of British culture make this impossible?</a:t>
            </a:r>
          </a:p>
          <a:p>
            <a:endParaRPr lang="en-US" dirty="0"/>
          </a:p>
        </p:txBody>
      </p:sp>
      <p:sp>
        <p:nvSpPr>
          <p:cNvPr id="4" name="Slide Number Placeholder 3"/>
          <p:cNvSpPr>
            <a:spLocks noGrp="1"/>
          </p:cNvSpPr>
          <p:nvPr>
            <p:ph type="sldNum" sz="quarter" idx="10"/>
          </p:nvPr>
        </p:nvSpPr>
        <p:spPr/>
        <p:txBody>
          <a:bodyPr/>
          <a:lstStyle/>
          <a:p>
            <a:fld id="{F6DE12D1-823E-764B-94D4-A37322A08961}" type="slidenum">
              <a:rPr lang="en-US" smtClean="0"/>
              <a:t>8</a:t>
            </a:fld>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b="1" dirty="0" smtClean="0">
                <a:latin typeface="American Typewriter"/>
              </a:rPr>
              <a:t>Or do they not criticize Milton’s actions enough?</a:t>
            </a:r>
          </a:p>
          <a:p>
            <a:endParaRPr lang="en-US" dirty="0"/>
          </a:p>
        </p:txBody>
      </p:sp>
      <p:sp>
        <p:nvSpPr>
          <p:cNvPr id="4" name="Slide Number Placeholder 3"/>
          <p:cNvSpPr>
            <a:spLocks noGrp="1"/>
          </p:cNvSpPr>
          <p:nvPr>
            <p:ph type="sldNum" sz="quarter" idx="10"/>
          </p:nvPr>
        </p:nvSpPr>
        <p:spPr/>
        <p:txBody>
          <a:bodyPr/>
          <a:lstStyle/>
          <a:p>
            <a:fld id="{F6DE12D1-823E-764B-94D4-A37322A08961}" type="slidenum">
              <a:rPr lang="en-US" smtClean="0"/>
              <a:t>9</a:t>
            </a:fld>
            <a:endParaRPr lang="en-US"/>
          </a:p>
        </p:txBody>
      </p:sp>
    </p:spTree>
    <p:extLst>
      <p:ext uri="{BB962C8B-B14F-4D97-AF65-F5344CB8AC3E}">
        <p14:creationId xmlns:p14="http://schemas.microsoft.com/office/powerpoint/2010/main" val="63439779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en-US" b="1" dirty="0" smtClean="0">
                <a:latin typeface="American Typewriter"/>
              </a:rPr>
              <a:t>(would she have escaped with out it?)</a:t>
            </a:r>
          </a:p>
          <a:p>
            <a:endParaRPr lang="en-US" dirty="0"/>
          </a:p>
        </p:txBody>
      </p:sp>
      <p:sp>
        <p:nvSpPr>
          <p:cNvPr id="4" name="Slide Number Placeholder 3"/>
          <p:cNvSpPr>
            <a:spLocks noGrp="1"/>
          </p:cNvSpPr>
          <p:nvPr>
            <p:ph type="sldNum" sz="quarter" idx="10"/>
          </p:nvPr>
        </p:nvSpPr>
        <p:spPr/>
        <p:txBody>
          <a:bodyPr/>
          <a:lstStyle/>
          <a:p>
            <a:fld id="{F6DE12D1-823E-764B-94D4-A37322A08961}" type="slidenum">
              <a:rPr lang="en-US" smtClean="0"/>
              <a:t>10</a:t>
            </a:fld>
            <a:endParaRPr lang="en-US"/>
          </a:p>
        </p:txBody>
      </p:sp>
    </p:spTree>
    <p:extLst>
      <p:ext uri="{BB962C8B-B14F-4D97-AF65-F5344CB8AC3E}">
        <p14:creationId xmlns:p14="http://schemas.microsoft.com/office/powerpoint/2010/main" val="382119033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7" name="Rectangle 6"/>
          <p:cNvSpPr/>
          <p:nvPr/>
        </p:nvSpPr>
        <p:spPr>
          <a:xfrm>
            <a:off x="1328166" y="1295400"/>
            <a:ext cx="6487668" cy="3152887"/>
          </a:xfrm>
          <a:prstGeom prst="rect">
            <a:avLst/>
          </a:prstGeom>
          <a:ln w="3175">
            <a:solidFill>
              <a:schemeClr val="bg1"/>
            </a:solidFill>
          </a:ln>
          <a:effectLst>
            <a:outerShdw blurRad="63500" sx="100500" sy="100500" algn="ctr" rotWithShape="0">
              <a:prstClr val="black">
                <a:alpha val="50000"/>
              </a:prstClr>
            </a:outerShdw>
          </a:effectLst>
        </p:spPr>
        <p:txBody>
          <a:bodyPr vert="horz" lIns="91440" tIns="45720" rIns="91440" bIns="45720" rtlCol="0">
            <a:normAutofit/>
          </a:bodyPr>
          <a:lstStyle/>
          <a:p>
            <a:pPr marL="0" indent="0" algn="l" defTabSz="914400" rtl="0" eaLnBrk="1" latinLnBrk="0" hangingPunct="1">
              <a:spcBef>
                <a:spcPts val="2000"/>
              </a:spcBef>
              <a:buClr>
                <a:schemeClr val="accent1">
                  <a:lumMod val="60000"/>
                  <a:lumOff val="40000"/>
                </a:schemeClr>
              </a:buClr>
              <a:buSzPct val="110000"/>
              <a:buFont typeface="Wingdings 2" pitchFamily="18" charset="2"/>
              <a:buNone/>
            </a:pPr>
            <a:endParaRPr sz="3200" kern="1200">
              <a:solidFill>
                <a:schemeClr val="tx1">
                  <a:lumMod val="65000"/>
                  <a:lumOff val="35000"/>
                </a:schemeClr>
              </a:solidFill>
              <a:latin typeface="+mn-lt"/>
              <a:ea typeface="+mn-ea"/>
              <a:cs typeface="+mn-cs"/>
            </a:endParaRPr>
          </a:p>
        </p:txBody>
      </p:sp>
      <p:sp>
        <p:nvSpPr>
          <p:cNvPr id="2" name="Title 1"/>
          <p:cNvSpPr>
            <a:spLocks noGrp="1"/>
          </p:cNvSpPr>
          <p:nvPr>
            <p:ph type="ctrTitle"/>
          </p:nvPr>
        </p:nvSpPr>
        <p:spPr>
          <a:xfrm>
            <a:off x="1322921" y="1523999"/>
            <a:ext cx="6498158" cy="1724867"/>
          </a:xfrm>
        </p:spPr>
        <p:txBody>
          <a:bodyPr vert="horz" lIns="91440" tIns="45720" rIns="91440" bIns="45720" rtlCol="0" anchor="b" anchorCtr="0">
            <a:noAutofit/>
          </a:bodyPr>
          <a:lstStyle>
            <a:lvl1pPr marL="0" indent="0" algn="ctr" defTabSz="914400" rtl="0" eaLnBrk="1" latinLnBrk="0" hangingPunct="1">
              <a:spcBef>
                <a:spcPct val="0"/>
              </a:spcBef>
              <a:buClr>
                <a:schemeClr val="accent1">
                  <a:lumMod val="60000"/>
                  <a:lumOff val="40000"/>
                </a:schemeClr>
              </a:buClr>
              <a:buSzPct val="110000"/>
              <a:buFont typeface="Wingdings 2" pitchFamily="18" charset="2"/>
              <a:buNone/>
              <a:defRPr sz="4600" kern="1200">
                <a:solidFill>
                  <a:schemeClr val="accent1"/>
                </a:solidFill>
                <a:latin typeface="+mj-lt"/>
                <a:ea typeface="+mj-ea"/>
                <a:cs typeface="+mj-cs"/>
              </a:defRPr>
            </a:lvl1pPr>
          </a:lstStyle>
          <a:p>
            <a:r>
              <a:rPr lang="en-US" smtClean="0"/>
              <a:t>Click to edit Master title style</a:t>
            </a:r>
            <a:endParaRPr/>
          </a:p>
        </p:txBody>
      </p:sp>
      <p:sp>
        <p:nvSpPr>
          <p:cNvPr id="3" name="Subtitle 2"/>
          <p:cNvSpPr>
            <a:spLocks noGrp="1"/>
          </p:cNvSpPr>
          <p:nvPr>
            <p:ph type="subTitle" idx="1"/>
          </p:nvPr>
        </p:nvSpPr>
        <p:spPr>
          <a:xfrm>
            <a:off x="1322921" y="3299012"/>
            <a:ext cx="6498159" cy="916641"/>
          </a:xfrm>
        </p:spPr>
        <p:txBody>
          <a:bodyPr vert="horz" lIns="91440" tIns="45720" rIns="91440" bIns="45720" rtlCol="0">
            <a:normAutofit/>
          </a:bodyPr>
          <a:lstStyle>
            <a:lvl1pPr marL="0" indent="0" algn="ctr" defTabSz="914400" rtl="0" eaLnBrk="1" latinLnBrk="0" hangingPunct="1">
              <a:spcBef>
                <a:spcPts val="300"/>
              </a:spcBef>
              <a:buClr>
                <a:schemeClr val="accent1">
                  <a:lumMod val="60000"/>
                  <a:lumOff val="40000"/>
                </a:schemeClr>
              </a:buClr>
              <a:buSzPct val="110000"/>
              <a:buFont typeface="Wingdings 2" pitchFamily="18" charset="2"/>
              <a:buNone/>
              <a:defRPr sz="1800" kern="1200">
                <a:solidFill>
                  <a:schemeClr val="tx1">
                    <a:tint val="75000"/>
                  </a:schemeClr>
                </a:solidFill>
                <a:latin typeface="+mn-lt"/>
                <a:ea typeface="+mn-ea"/>
                <a:cs typeface="+mn-cs"/>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5" name="Footer Placeholder 4"/>
          <p:cNvSpPr>
            <a:spLocks noGrp="1"/>
          </p:cNvSpPr>
          <p:nvPr>
            <p:ph type="ftr" sz="quarter" idx="11"/>
          </p:nvPr>
        </p:nvSpPr>
        <p:spPr/>
        <p:txBody>
          <a:bodyPr/>
          <a:lstStyle/>
          <a:p>
            <a:endParaRPr lang="en-US">
              <a:solidFill>
                <a:prstClr val="white"/>
              </a:solidFill>
            </a:endParaRPr>
          </a:p>
        </p:txBody>
      </p:sp>
      <p:sp>
        <p:nvSpPr>
          <p:cNvPr id="6" name="Slide Number Placeholder 5"/>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33398" y="611872"/>
            <a:ext cx="4079545" cy="1162050"/>
          </a:xfrm>
        </p:spPr>
        <p:txBody>
          <a:bodyPr anchor="b"/>
          <a:lstStyle>
            <a:lvl1pPr algn="ctr">
              <a:defRPr sz="3600" b="0"/>
            </a:lvl1pPr>
          </a:lstStyle>
          <a:p>
            <a:r>
              <a:rPr lang="en-US" smtClean="0"/>
              <a:t>Click to edit Master title style</a:t>
            </a:r>
            <a:endParaRPr/>
          </a:p>
        </p:txBody>
      </p:sp>
      <p:sp>
        <p:nvSpPr>
          <p:cNvPr id="4" name="Text Placeholder 3"/>
          <p:cNvSpPr>
            <a:spLocks noGrp="1"/>
          </p:cNvSpPr>
          <p:nvPr>
            <p:ph type="body" sz="half" idx="2"/>
          </p:nvPr>
        </p:nvSpPr>
        <p:spPr>
          <a:xfrm>
            <a:off x="533398" y="1787856"/>
            <a:ext cx="4079545" cy="3720152"/>
          </a:xfrm>
        </p:spPr>
        <p:txBody>
          <a:bodyPr>
            <a:normAutofit/>
          </a:bodyPr>
          <a:lstStyle>
            <a:lvl1pPr marL="0" indent="0" algn="ctr">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6" name="Footer Placeholder 5"/>
          <p:cNvSpPr>
            <a:spLocks noGrp="1"/>
          </p:cNvSpPr>
          <p:nvPr>
            <p:ph type="ftr" sz="quarter" idx="11"/>
          </p:nvPr>
        </p:nvSpPr>
        <p:spPr/>
        <p:txBody>
          <a:bodyPr/>
          <a:lstStyle/>
          <a:p>
            <a:endParaRPr lang="en-US">
              <a:solidFill>
                <a:prstClr val="white"/>
              </a:solidFill>
            </a:endParaRPr>
          </a:p>
        </p:txBody>
      </p:sp>
      <p:sp>
        <p:nvSpPr>
          <p:cNvPr id="7" name="Slide Number Placeholder 6"/>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
        <p:nvSpPr>
          <p:cNvPr id="8" name="Picture Placeholder 2"/>
          <p:cNvSpPr>
            <a:spLocks noGrp="1"/>
          </p:cNvSpPr>
          <p:nvPr>
            <p:ph type="pic" idx="1"/>
          </p:nvPr>
        </p:nvSpPr>
        <p:spPr>
          <a:xfrm>
            <a:off x="5090617" y="359392"/>
            <a:ext cx="3657600" cy="5318077"/>
          </a:xfrm>
          <a:ln w="3175">
            <a:solidFill>
              <a:schemeClr val="bg1"/>
            </a:solidFill>
          </a:ln>
          <a:effectLst>
            <a:outerShdw blurRad="63500" sx="100500" sy="100500" algn="ctr" rotWithShape="0">
              <a:prstClr val="black">
                <a:alpha val="50000"/>
              </a:prstClr>
            </a:outerShdw>
          </a:effectLst>
        </p:spPr>
        <p:txBody>
          <a:bodyPr vert="horz" lIns="91440" tIns="45720" rIns="91440" bIns="45720" rtlCol="0">
            <a:normAutofit/>
          </a:bodyPr>
          <a:lstStyle>
            <a:lvl1pPr marL="0" indent="0" algn="l" defTabSz="914400" rtl="0" eaLnBrk="1" latinLnBrk="0" hangingPunct="1">
              <a:spcBef>
                <a:spcPts val="2000"/>
              </a:spcBef>
              <a:buClr>
                <a:schemeClr val="accent1">
                  <a:lumMod val="60000"/>
                  <a:lumOff val="40000"/>
                </a:schemeClr>
              </a:buClr>
              <a:buSzPct val="110000"/>
              <a:buFont typeface="Wingdings 2" pitchFamily="18" charset="2"/>
              <a:buNone/>
              <a:defRPr sz="3200" kern="1200">
                <a:solidFill>
                  <a:schemeClr val="tx1">
                    <a:lumMod val="65000"/>
                    <a:lumOff val="35000"/>
                  </a:schemeClr>
                </a:solidFill>
                <a:latin typeface="+mn-lt"/>
                <a:ea typeface="+mn-ea"/>
                <a:cs typeface="+mn-cs"/>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5" name="Footer Placeholder 4"/>
          <p:cNvSpPr>
            <a:spLocks noGrp="1"/>
          </p:cNvSpPr>
          <p:nvPr>
            <p:ph type="ftr" sz="quarter" idx="11"/>
          </p:nvPr>
        </p:nvSpPr>
        <p:spPr/>
        <p:txBody>
          <a:bodyPr/>
          <a:lstStyle/>
          <a:p>
            <a:endParaRPr lang="en-US">
              <a:solidFill>
                <a:prstClr val="white"/>
              </a:solidFill>
            </a:endParaRPr>
          </a:p>
        </p:txBody>
      </p:sp>
      <p:sp>
        <p:nvSpPr>
          <p:cNvPr id="6" name="Slide Number Placeholder 5"/>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369792" y="368301"/>
            <a:ext cx="1524000" cy="5575300"/>
          </a:xfrm>
        </p:spPr>
        <p:txBody>
          <a:bodyPr vert="eaVert"/>
          <a:lstStyle/>
          <a:p>
            <a:r>
              <a:rPr lang="en-US" smtClean="0"/>
              <a:t>Click to edit Master title style</a:t>
            </a:r>
            <a:endParaRPr/>
          </a:p>
        </p:txBody>
      </p:sp>
      <p:sp>
        <p:nvSpPr>
          <p:cNvPr id="3" name="Vertical Text Placeholder 2"/>
          <p:cNvSpPr>
            <a:spLocks noGrp="1"/>
          </p:cNvSpPr>
          <p:nvPr>
            <p:ph type="body" orient="vert" idx="1"/>
          </p:nvPr>
        </p:nvSpPr>
        <p:spPr>
          <a:xfrm>
            <a:off x="549274" y="368301"/>
            <a:ext cx="6689726" cy="55753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5" name="Footer Placeholder 4"/>
          <p:cNvSpPr>
            <a:spLocks noGrp="1"/>
          </p:cNvSpPr>
          <p:nvPr>
            <p:ph type="ftr" sz="quarter" idx="11"/>
          </p:nvPr>
        </p:nvSpPr>
        <p:spPr/>
        <p:txBody>
          <a:bodyPr/>
          <a:lstStyle/>
          <a:p>
            <a:endParaRPr lang="en-US">
              <a:solidFill>
                <a:prstClr val="white"/>
              </a:solidFill>
            </a:endParaRPr>
          </a:p>
        </p:txBody>
      </p:sp>
      <p:sp>
        <p:nvSpPr>
          <p:cNvPr id="6" name="Slide Number Placeholder 5"/>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5" name="Footer Placeholder 4"/>
          <p:cNvSpPr>
            <a:spLocks noGrp="1"/>
          </p:cNvSpPr>
          <p:nvPr>
            <p:ph type="ftr" sz="quarter" idx="11"/>
          </p:nvPr>
        </p:nvSpPr>
        <p:spPr/>
        <p:txBody>
          <a:bodyPr/>
          <a:lstStyle/>
          <a:p>
            <a:endParaRPr lang="en-US">
              <a:solidFill>
                <a:prstClr val="white"/>
              </a:solidFill>
            </a:endParaRPr>
          </a:p>
        </p:txBody>
      </p:sp>
      <p:sp>
        <p:nvSpPr>
          <p:cNvPr id="6" name="Slide Number Placeholder 5"/>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p:cSld name="Title Slide with Picture">
    <p:spTree>
      <p:nvGrpSpPr>
        <p:cNvPr id="1" name=""/>
        <p:cNvGrpSpPr/>
        <p:nvPr/>
      </p:nvGrpSpPr>
      <p:grpSpPr>
        <a:xfrm>
          <a:off x="0" y="0"/>
          <a:ext cx="0" cy="0"/>
          <a:chOff x="0" y="0"/>
          <a:chExt cx="0" cy="0"/>
        </a:xfrm>
      </p:grpSpPr>
      <p:sp>
        <p:nvSpPr>
          <p:cNvPr id="2" name="Title 1"/>
          <p:cNvSpPr>
            <a:spLocks noGrp="1"/>
          </p:cNvSpPr>
          <p:nvPr>
            <p:ph type="ctrTitle"/>
          </p:nvPr>
        </p:nvSpPr>
        <p:spPr>
          <a:xfrm>
            <a:off x="363538" y="3352801"/>
            <a:ext cx="8416925" cy="1470025"/>
          </a:xfrm>
        </p:spPr>
        <p:txBody>
          <a:bodyPr/>
          <a:lstStyle/>
          <a:p>
            <a:r>
              <a:rPr lang="en-US" smtClean="0"/>
              <a:t>Click to edit Master title style</a:t>
            </a:r>
            <a:endParaRPr/>
          </a:p>
        </p:txBody>
      </p:sp>
      <p:sp>
        <p:nvSpPr>
          <p:cNvPr id="3" name="Subtitle 2"/>
          <p:cNvSpPr>
            <a:spLocks noGrp="1"/>
          </p:cNvSpPr>
          <p:nvPr>
            <p:ph type="subTitle" idx="1"/>
          </p:nvPr>
        </p:nvSpPr>
        <p:spPr>
          <a:xfrm>
            <a:off x="363538" y="4771029"/>
            <a:ext cx="8416925" cy="972671"/>
          </a:xfrm>
        </p:spPr>
        <p:txBody>
          <a:bodyPr>
            <a:normAutofit/>
          </a:bodyPr>
          <a:lstStyle>
            <a:lvl1pPr marL="0" indent="0" algn="ctr">
              <a:spcBef>
                <a:spcPts val="300"/>
              </a:spcBef>
              <a:buNone/>
              <a:defRPr sz="18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a:p>
        </p:txBody>
      </p:sp>
      <p:sp>
        <p:nvSpPr>
          <p:cNvPr id="4" name="Date Placeholder 3"/>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5" name="Footer Placeholder 4"/>
          <p:cNvSpPr>
            <a:spLocks noGrp="1"/>
          </p:cNvSpPr>
          <p:nvPr>
            <p:ph type="ftr" sz="quarter" idx="11"/>
          </p:nvPr>
        </p:nvSpPr>
        <p:spPr/>
        <p:txBody>
          <a:bodyPr/>
          <a:lstStyle/>
          <a:p>
            <a:endParaRPr lang="en-US">
              <a:solidFill>
                <a:prstClr val="white"/>
              </a:solidFill>
            </a:endParaRPr>
          </a:p>
        </p:txBody>
      </p:sp>
      <p:sp>
        <p:nvSpPr>
          <p:cNvPr id="6" name="Slide Number Placeholder 5"/>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
        <p:nvSpPr>
          <p:cNvPr id="9" name="Picture Placeholder 2"/>
          <p:cNvSpPr>
            <a:spLocks noGrp="1"/>
          </p:cNvSpPr>
          <p:nvPr>
            <p:ph type="pic" idx="13"/>
          </p:nvPr>
        </p:nvSpPr>
        <p:spPr>
          <a:xfrm>
            <a:off x="370980" y="363538"/>
            <a:ext cx="8402040" cy="2836862"/>
          </a:xfrm>
          <a:ln w="3175">
            <a:solidFill>
              <a:schemeClr val="bg1"/>
            </a:solidFill>
          </a:ln>
          <a:effectLst>
            <a:outerShdw blurRad="63500" sx="100500" sy="100500" algn="ctr" rotWithShape="0">
              <a:prstClr val="black">
                <a:alpha val="50000"/>
              </a:prstClr>
            </a:outerShdw>
          </a:effectLst>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549275" y="2403144"/>
            <a:ext cx="8056563" cy="1362075"/>
          </a:xfrm>
        </p:spPr>
        <p:txBody>
          <a:bodyPr anchor="b" anchorCtr="0"/>
          <a:lstStyle>
            <a:lvl1pPr algn="ctr">
              <a:defRPr sz="4600" b="0" cap="none" baseline="0"/>
            </a:lvl1pPr>
          </a:lstStyle>
          <a:p>
            <a:r>
              <a:rPr lang="en-US" smtClean="0"/>
              <a:t>Click to edit Master title style</a:t>
            </a:r>
            <a:endParaRPr/>
          </a:p>
        </p:txBody>
      </p:sp>
      <p:sp>
        <p:nvSpPr>
          <p:cNvPr id="3" name="Text Placeholder 2"/>
          <p:cNvSpPr>
            <a:spLocks noGrp="1"/>
          </p:cNvSpPr>
          <p:nvPr>
            <p:ph type="body" idx="1"/>
          </p:nvPr>
        </p:nvSpPr>
        <p:spPr>
          <a:xfrm>
            <a:off x="549275" y="3736005"/>
            <a:ext cx="8056563" cy="1500187"/>
          </a:xfrm>
        </p:spPr>
        <p:txBody>
          <a:bodyPr anchor="t" anchorCtr="0">
            <a:normAutofit/>
          </a:bodyPr>
          <a:lstStyle>
            <a:lvl1pPr marL="0" indent="0" algn="ctr">
              <a:spcBef>
                <a:spcPts val="300"/>
              </a:spcBef>
              <a:buNone/>
              <a:defRPr sz="18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5" name="Footer Placeholder 4"/>
          <p:cNvSpPr>
            <a:spLocks noGrp="1"/>
          </p:cNvSpPr>
          <p:nvPr>
            <p:ph type="ftr" sz="quarter" idx="11"/>
          </p:nvPr>
        </p:nvSpPr>
        <p:spPr/>
        <p:txBody>
          <a:bodyPr/>
          <a:lstStyle/>
          <a:p>
            <a:endParaRPr lang="en-US">
              <a:solidFill>
                <a:prstClr val="white"/>
              </a:solidFill>
            </a:endParaRPr>
          </a:p>
        </p:txBody>
      </p:sp>
      <p:sp>
        <p:nvSpPr>
          <p:cNvPr id="6" name="Slide Number Placeholder 5"/>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549275" y="107576"/>
            <a:ext cx="8042276" cy="1336956"/>
          </a:xfrm>
        </p:spPr>
        <p:txBody>
          <a:bodyPr/>
          <a:lstStyle/>
          <a:p>
            <a:r>
              <a:rPr lang="en-US" smtClean="0"/>
              <a:t>Click to edit Master title style</a:t>
            </a:r>
            <a:endParaRPr/>
          </a:p>
        </p:txBody>
      </p:sp>
      <p:sp>
        <p:nvSpPr>
          <p:cNvPr id="3" name="Content Placeholder 2"/>
          <p:cNvSpPr>
            <a:spLocks noGrp="1"/>
          </p:cNvSpPr>
          <p:nvPr>
            <p:ph sz="half" idx="1"/>
          </p:nvPr>
        </p:nvSpPr>
        <p:spPr>
          <a:xfrm>
            <a:off x="549275" y="1600201"/>
            <a:ext cx="3840480" cy="4343400"/>
          </a:xfrm>
        </p:spPr>
        <p:txBody>
          <a:bodyPr>
            <a:normAutofit/>
          </a:bodyPr>
          <a:lstStyle>
            <a:lvl1pPr>
              <a:spcBef>
                <a:spcPts val="1600"/>
              </a:spcBef>
              <a:defRPr sz="20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Content Placeholder 3"/>
          <p:cNvSpPr>
            <a:spLocks noGrp="1"/>
          </p:cNvSpPr>
          <p:nvPr>
            <p:ph sz="half" idx="2"/>
          </p:nvPr>
        </p:nvSpPr>
        <p:spPr>
          <a:xfrm>
            <a:off x="4751071" y="1600201"/>
            <a:ext cx="3840480" cy="4343400"/>
          </a:xfrm>
        </p:spPr>
        <p:txBody>
          <a:bodyPr>
            <a:normAutofit/>
          </a:bodyPr>
          <a:lstStyle>
            <a:lvl1pPr>
              <a:spcBef>
                <a:spcPts val="1600"/>
              </a:spcBef>
              <a:defRPr sz="2000"/>
            </a:lvl1pPr>
            <a:lvl2pPr>
              <a:defRPr sz="1800"/>
            </a:lvl2pPr>
            <a:lvl3pPr>
              <a:defRPr sz="18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Date Placeholder 4"/>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6" name="Footer Placeholder 5"/>
          <p:cNvSpPr>
            <a:spLocks noGrp="1"/>
          </p:cNvSpPr>
          <p:nvPr>
            <p:ph type="ftr" sz="quarter" idx="11"/>
          </p:nvPr>
        </p:nvSpPr>
        <p:spPr/>
        <p:txBody>
          <a:bodyPr/>
          <a:lstStyle/>
          <a:p>
            <a:endParaRPr lang="en-US">
              <a:solidFill>
                <a:prstClr val="white"/>
              </a:solidFill>
            </a:endParaRPr>
          </a:p>
        </p:txBody>
      </p:sp>
      <p:sp>
        <p:nvSpPr>
          <p:cNvPr id="7" name="Slide Number Placeholder 6"/>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49274" y="107576"/>
            <a:ext cx="8042276" cy="1336956"/>
          </a:xfrm>
        </p:spPr>
        <p:txBody>
          <a:bodyPr/>
          <a:lstStyle>
            <a:lvl1pPr>
              <a:defRPr/>
            </a:lvl1pPr>
          </a:lstStyle>
          <a:p>
            <a:r>
              <a:rPr lang="en-US" smtClean="0"/>
              <a:t>Click to edit Master title style</a:t>
            </a:r>
            <a:endParaRPr/>
          </a:p>
        </p:txBody>
      </p:sp>
      <p:sp>
        <p:nvSpPr>
          <p:cNvPr id="3" name="Text Placeholder 2"/>
          <p:cNvSpPr>
            <a:spLocks noGrp="1"/>
          </p:cNvSpPr>
          <p:nvPr>
            <p:ph type="body" idx="1"/>
          </p:nvPr>
        </p:nvSpPr>
        <p:spPr>
          <a:xfrm>
            <a:off x="549274" y="1453224"/>
            <a:ext cx="3840480" cy="750887"/>
          </a:xfrm>
        </p:spPr>
        <p:txBody>
          <a:bodyPr anchor="b">
            <a:noAutofit/>
          </a:bodyPr>
          <a:lstStyle>
            <a:lvl1pPr marL="0" indent="0" algn="ctr">
              <a:spcBef>
                <a:spcPts val="0"/>
              </a:spcBef>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549274" y="2347415"/>
            <a:ext cx="3840480" cy="3596185"/>
          </a:xfrm>
        </p:spPr>
        <p:txBody>
          <a:bodyPr>
            <a:normAutofit/>
          </a:bodyPr>
          <a:lstStyle>
            <a:lvl1pPr>
              <a:spcBef>
                <a:spcPts val="1600"/>
              </a:spcBef>
              <a:defRPr sz="20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5" name="Text Placeholder 4"/>
          <p:cNvSpPr>
            <a:spLocks noGrp="1"/>
          </p:cNvSpPr>
          <p:nvPr>
            <p:ph type="body" sz="quarter" idx="3"/>
          </p:nvPr>
        </p:nvSpPr>
        <p:spPr>
          <a:xfrm>
            <a:off x="4751070" y="1453224"/>
            <a:ext cx="3840480" cy="750887"/>
          </a:xfrm>
        </p:spPr>
        <p:txBody>
          <a:bodyPr anchor="b">
            <a:noAutofit/>
          </a:bodyPr>
          <a:lstStyle>
            <a:lvl1pPr marL="0" indent="0" algn="ctr">
              <a:spcBef>
                <a:spcPts val="0"/>
              </a:spcBef>
              <a:buNone/>
              <a:defRPr sz="2400" b="0">
                <a:solidFill>
                  <a:schemeClr val="accent1">
                    <a:lumMod val="60000"/>
                    <a:lumOff val="4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751070" y="2347415"/>
            <a:ext cx="3840480" cy="3596185"/>
          </a:xfrm>
        </p:spPr>
        <p:txBody>
          <a:bodyPr>
            <a:normAutofit/>
          </a:bodyPr>
          <a:lstStyle>
            <a:lvl1pPr>
              <a:spcBef>
                <a:spcPts val="1600"/>
              </a:spcBef>
              <a:defRPr sz="2000"/>
            </a:lvl1pPr>
            <a:lvl2pPr>
              <a:defRPr sz="1800"/>
            </a:lvl2pPr>
            <a:lvl3pPr>
              <a:defRPr sz="1800"/>
            </a:lvl3pPr>
            <a:lvl4pPr>
              <a:defRPr sz="1800"/>
            </a:lvl4pPr>
            <a:lvl5pPr>
              <a:defRPr sz="18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7" name="Date Placeholder 6"/>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8" name="Footer Placeholder 7"/>
          <p:cNvSpPr>
            <a:spLocks noGrp="1"/>
          </p:cNvSpPr>
          <p:nvPr>
            <p:ph type="ftr" sz="quarter" idx="11"/>
          </p:nvPr>
        </p:nvSpPr>
        <p:spPr/>
        <p:txBody>
          <a:bodyPr/>
          <a:lstStyle/>
          <a:p>
            <a:endParaRPr lang="en-US">
              <a:solidFill>
                <a:prstClr val="white"/>
              </a:solidFill>
            </a:endParaRPr>
          </a:p>
        </p:txBody>
      </p:sp>
      <p:sp>
        <p:nvSpPr>
          <p:cNvPr id="9" name="Slide Number Placeholder 8"/>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a:p>
        </p:txBody>
      </p:sp>
      <p:sp>
        <p:nvSpPr>
          <p:cNvPr id="3" name="Date Placeholder 2"/>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4" name="Footer Placeholder 3"/>
          <p:cNvSpPr>
            <a:spLocks noGrp="1"/>
          </p:cNvSpPr>
          <p:nvPr>
            <p:ph type="ftr" sz="quarter" idx="11"/>
          </p:nvPr>
        </p:nvSpPr>
        <p:spPr/>
        <p:txBody>
          <a:bodyPr/>
          <a:lstStyle/>
          <a:p>
            <a:endParaRPr lang="en-US">
              <a:solidFill>
                <a:prstClr val="white"/>
              </a:solidFill>
            </a:endParaRPr>
          </a:p>
        </p:txBody>
      </p:sp>
      <p:sp>
        <p:nvSpPr>
          <p:cNvPr id="5" name="Slide Number Placeholder 4"/>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3" name="Footer Placeholder 2"/>
          <p:cNvSpPr>
            <a:spLocks noGrp="1"/>
          </p:cNvSpPr>
          <p:nvPr>
            <p:ph type="ftr" sz="quarter" idx="11"/>
          </p:nvPr>
        </p:nvSpPr>
        <p:spPr/>
        <p:txBody>
          <a:bodyPr/>
          <a:lstStyle/>
          <a:p>
            <a:endParaRPr lang="en-US">
              <a:solidFill>
                <a:prstClr val="white"/>
              </a:solidFill>
            </a:endParaRPr>
          </a:p>
        </p:txBody>
      </p:sp>
      <p:sp>
        <p:nvSpPr>
          <p:cNvPr id="4" name="Slide Number Placeholder 3"/>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533399" y="611872"/>
            <a:ext cx="3840480" cy="1162050"/>
          </a:xfrm>
        </p:spPr>
        <p:txBody>
          <a:bodyPr anchor="b"/>
          <a:lstStyle>
            <a:lvl1pPr algn="ctr">
              <a:defRPr sz="3600" b="0"/>
            </a:lvl1pPr>
          </a:lstStyle>
          <a:p>
            <a:r>
              <a:rPr lang="en-US" smtClean="0"/>
              <a:t>Click to edit Master title style</a:t>
            </a:r>
            <a:endParaRPr/>
          </a:p>
        </p:txBody>
      </p:sp>
      <p:sp>
        <p:nvSpPr>
          <p:cNvPr id="3" name="Content Placeholder 2"/>
          <p:cNvSpPr>
            <a:spLocks noGrp="1"/>
          </p:cNvSpPr>
          <p:nvPr>
            <p:ph idx="1"/>
          </p:nvPr>
        </p:nvSpPr>
        <p:spPr>
          <a:xfrm>
            <a:off x="4742824" y="368300"/>
            <a:ext cx="3840480" cy="5575300"/>
          </a:xfrm>
        </p:spPr>
        <p:txBody>
          <a:bodyPr>
            <a:normAutofit/>
          </a:bodyPr>
          <a:lstStyle>
            <a:lvl1pPr>
              <a:spcBef>
                <a:spcPts val="2000"/>
              </a:spcBef>
              <a:defRPr sz="2200"/>
            </a:lvl1pPr>
            <a:lvl2pPr>
              <a:defRPr sz="2000"/>
            </a:lvl2pPr>
            <a:lvl3pPr>
              <a:defRPr sz="1800"/>
            </a:lvl3pPr>
            <a:lvl4pPr>
              <a:defRPr sz="1800"/>
            </a:lvl4pPr>
            <a:lvl5pPr>
              <a:defRPr sz="18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Text Placeholder 3"/>
          <p:cNvSpPr>
            <a:spLocks noGrp="1"/>
          </p:cNvSpPr>
          <p:nvPr>
            <p:ph type="body" sz="half" idx="2"/>
          </p:nvPr>
        </p:nvSpPr>
        <p:spPr>
          <a:xfrm>
            <a:off x="533399" y="1787856"/>
            <a:ext cx="3840480" cy="3720152"/>
          </a:xfrm>
        </p:spPr>
        <p:txBody>
          <a:bodyPr>
            <a:normAutofit/>
          </a:bodyPr>
          <a:lstStyle>
            <a:lvl1pPr marL="0" indent="0" algn="ctr">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470A5FB-A5A0-E34B-8E8E-C7586C01C439}" type="datetimeFigureOut">
              <a:rPr lang="en-US" smtClean="0">
                <a:solidFill>
                  <a:prstClr val="white"/>
                </a:solidFill>
              </a:rPr>
              <a:pPr/>
              <a:t>3/11/14</a:t>
            </a:fld>
            <a:endParaRPr lang="en-US">
              <a:solidFill>
                <a:prstClr val="white"/>
              </a:solidFill>
            </a:endParaRPr>
          </a:p>
        </p:txBody>
      </p:sp>
      <p:sp>
        <p:nvSpPr>
          <p:cNvPr id="6" name="Footer Placeholder 5"/>
          <p:cNvSpPr>
            <a:spLocks noGrp="1"/>
          </p:cNvSpPr>
          <p:nvPr>
            <p:ph type="ftr" sz="quarter" idx="11"/>
          </p:nvPr>
        </p:nvSpPr>
        <p:spPr/>
        <p:txBody>
          <a:bodyPr/>
          <a:lstStyle/>
          <a:p>
            <a:endParaRPr lang="en-US">
              <a:solidFill>
                <a:prstClr val="white"/>
              </a:solidFill>
            </a:endParaRPr>
          </a:p>
        </p:txBody>
      </p:sp>
      <p:sp>
        <p:nvSpPr>
          <p:cNvPr id="7" name="Slide Number Placeholder 6"/>
          <p:cNvSpPr>
            <a:spLocks noGrp="1"/>
          </p:cNvSpPr>
          <p:nvPr>
            <p:ph type="sldNum" sz="quarter" idx="12"/>
          </p:nvPr>
        </p:nvSpPr>
        <p:spPr/>
        <p:txBody>
          <a:bodyPr/>
          <a:lstStyle/>
          <a:p>
            <a:fld id="{E0DAF607-88A0-BC4B-B2E9-86E7DCAE81A3}" type="slidenum">
              <a:rPr lang="en-US" smtClean="0">
                <a:solidFill>
                  <a:prstClr val="white"/>
                </a:solidFill>
              </a:rPr>
              <a:pPr/>
              <a:t>‹#›</a:t>
            </a:fld>
            <a:endParaRPr lang="en-US">
              <a:solidFill>
                <a:prstClr val="white"/>
              </a:solidFill>
            </a:endParaRPr>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slideLayout" Target="../slideLayouts/slideLayout12.xml"/><Relationship Id="rId13"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549275" y="107576"/>
            <a:ext cx="8042276" cy="1336956"/>
          </a:xfrm>
          <a:prstGeom prst="rect">
            <a:avLst/>
          </a:prstGeom>
        </p:spPr>
        <p:txBody>
          <a:bodyPr vert="horz" lIns="91440" tIns="45720" rIns="91440" bIns="45720" rtlCol="0" anchor="b" anchorCtr="0">
            <a:noAutofit/>
          </a:bodyPr>
          <a:lstStyle/>
          <a:p>
            <a:r>
              <a:rPr lang="en-US" smtClean="0"/>
              <a:t>Click to edit Master title style</a:t>
            </a:r>
            <a:endParaRPr/>
          </a:p>
        </p:txBody>
      </p:sp>
      <p:sp>
        <p:nvSpPr>
          <p:cNvPr id="3" name="Text Placeholder 2"/>
          <p:cNvSpPr>
            <a:spLocks noGrp="1"/>
          </p:cNvSpPr>
          <p:nvPr>
            <p:ph type="body" idx="1"/>
          </p:nvPr>
        </p:nvSpPr>
        <p:spPr>
          <a:xfrm>
            <a:off x="549275" y="1600201"/>
            <a:ext cx="8042276" cy="43434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a:p>
        </p:txBody>
      </p:sp>
      <p:sp>
        <p:nvSpPr>
          <p:cNvPr id="4" name="Date Placeholder 3"/>
          <p:cNvSpPr>
            <a:spLocks noGrp="1"/>
          </p:cNvSpPr>
          <p:nvPr>
            <p:ph type="dt" sz="half" idx="2"/>
          </p:nvPr>
        </p:nvSpPr>
        <p:spPr>
          <a:xfrm>
            <a:off x="5629835" y="6275668"/>
            <a:ext cx="2133600" cy="365125"/>
          </a:xfrm>
          <a:prstGeom prst="rect">
            <a:avLst/>
          </a:prstGeom>
        </p:spPr>
        <p:txBody>
          <a:bodyPr vert="horz" lIns="91440" tIns="45720" rIns="91440" bIns="45720" rtlCol="0" anchor="ctr"/>
          <a:lstStyle>
            <a:lvl1pPr algn="r">
              <a:defRPr sz="1200">
                <a:solidFill>
                  <a:schemeClr val="bg1"/>
                </a:solidFill>
              </a:defRPr>
            </a:lvl1pPr>
          </a:lstStyle>
          <a:p>
            <a:fld id="{F470A5FB-A5A0-E34B-8E8E-C7586C01C439}" type="datetimeFigureOut">
              <a:rPr lang="en-US" smtClean="0">
                <a:solidFill>
                  <a:prstClr val="white"/>
                </a:solidFill>
              </a:rPr>
              <a:pPr/>
              <a:t>3/11/14</a:t>
            </a:fld>
            <a:endParaRPr lang="en-US">
              <a:solidFill>
                <a:prstClr val="white"/>
              </a:solidFill>
            </a:endParaRPr>
          </a:p>
        </p:txBody>
      </p:sp>
      <p:sp>
        <p:nvSpPr>
          <p:cNvPr id="5" name="Footer Placeholder 4"/>
          <p:cNvSpPr>
            <a:spLocks noGrp="1"/>
          </p:cNvSpPr>
          <p:nvPr>
            <p:ph type="ftr" sz="quarter" idx="3"/>
          </p:nvPr>
        </p:nvSpPr>
        <p:spPr>
          <a:xfrm>
            <a:off x="264458" y="6275668"/>
            <a:ext cx="4840941" cy="365125"/>
          </a:xfrm>
          <a:prstGeom prst="rect">
            <a:avLst/>
          </a:prstGeom>
        </p:spPr>
        <p:txBody>
          <a:bodyPr vert="horz" lIns="91440" tIns="45720" rIns="91440" bIns="45720" rtlCol="0" anchor="ctr"/>
          <a:lstStyle>
            <a:lvl1pPr algn="l">
              <a:defRPr sz="1200">
                <a:solidFill>
                  <a:schemeClr val="bg1"/>
                </a:solidFill>
              </a:defRPr>
            </a:lvl1pPr>
          </a:lstStyle>
          <a:p>
            <a:endParaRPr lang="en-US">
              <a:solidFill>
                <a:prstClr val="white"/>
              </a:solidFill>
            </a:endParaRPr>
          </a:p>
        </p:txBody>
      </p:sp>
      <p:sp>
        <p:nvSpPr>
          <p:cNvPr id="6" name="Slide Number Placeholder 5"/>
          <p:cNvSpPr>
            <a:spLocks noGrp="1"/>
          </p:cNvSpPr>
          <p:nvPr>
            <p:ph type="sldNum" sz="quarter" idx="4"/>
          </p:nvPr>
        </p:nvSpPr>
        <p:spPr>
          <a:xfrm>
            <a:off x="7897906" y="6275668"/>
            <a:ext cx="990600" cy="365125"/>
          </a:xfrm>
          <a:prstGeom prst="rect">
            <a:avLst/>
          </a:prstGeom>
        </p:spPr>
        <p:txBody>
          <a:bodyPr vert="horz" lIns="91440" tIns="45720" rIns="91440" bIns="45720" rtlCol="0" anchor="ctr"/>
          <a:lstStyle>
            <a:lvl1pPr algn="r">
              <a:defRPr sz="3600">
                <a:solidFill>
                  <a:schemeClr val="bg1"/>
                </a:solidFill>
              </a:defRPr>
            </a:lvl1pPr>
          </a:lstStyle>
          <a:p>
            <a:fld id="{E0DAF607-88A0-BC4B-B2E9-86E7DCAE81A3}" type="slidenum">
              <a:rPr lang="en-US" smtClean="0">
                <a:solidFill>
                  <a:prstClr val="white"/>
                </a:solidFill>
              </a:rPr>
              <a:pPr/>
              <a:t>‹#›</a:t>
            </a:fld>
            <a:endParaRPr lang="en-US">
              <a:solidFill>
                <a:prstClr val="white"/>
              </a:solidFill>
            </a:endParaRPr>
          </a:p>
        </p:txBody>
      </p:sp>
    </p:spTree>
  </p:cSld>
  <p:clrMap bg1="lt1" tx1="dk1" bg2="lt2" tx2="dk2" accent1="accent1" accent2="accent2" accent3="accent3" accent4="accent4" accent5="accent5" accent6="accent6" hlink="hlink" folHlink="folHlink"/>
  <p:sldLayoutIdLst>
    <p:sldLayoutId id="2147483663" r:id="rId1"/>
    <p:sldLayoutId id="2147483664" r:id="rId2"/>
    <p:sldLayoutId id="2147483665" r:id="rId3"/>
    <p:sldLayoutId id="2147483666" r:id="rId4"/>
    <p:sldLayoutId id="2147483667" r:id="rId5"/>
    <p:sldLayoutId id="2147483668" r:id="rId6"/>
    <p:sldLayoutId id="2147483669" r:id="rId7"/>
    <p:sldLayoutId id="2147483670" r:id="rId8"/>
    <p:sldLayoutId id="2147483671" r:id="rId9"/>
    <p:sldLayoutId id="2147483672" r:id="rId10"/>
    <p:sldLayoutId id="2147483673" r:id="rId11"/>
    <p:sldLayoutId id="2147483674" r:id="rId12"/>
  </p:sldLayoutIdLst>
  <p:txStyles>
    <p:titleStyle>
      <a:lvl1pPr algn="ctr" defTabSz="914400" rtl="0" eaLnBrk="1" latinLnBrk="0" hangingPunct="1">
        <a:spcBef>
          <a:spcPct val="0"/>
        </a:spcBef>
        <a:buNone/>
        <a:defRPr sz="4600" kern="1200">
          <a:solidFill>
            <a:schemeClr val="accent1"/>
          </a:solidFill>
          <a:latin typeface="+mj-lt"/>
          <a:ea typeface="+mj-ea"/>
          <a:cs typeface="+mj-cs"/>
        </a:defRPr>
      </a:lvl1pPr>
    </p:titleStyle>
    <p:bodyStyle>
      <a:lvl1pPr marL="349250" indent="-349250" algn="l" defTabSz="914400" rtl="0" eaLnBrk="1" latinLnBrk="0" hangingPunct="1">
        <a:spcBef>
          <a:spcPts val="2000"/>
        </a:spcBef>
        <a:buClr>
          <a:schemeClr val="accent1">
            <a:lumMod val="60000"/>
            <a:lumOff val="40000"/>
          </a:schemeClr>
        </a:buClr>
        <a:buSzPct val="110000"/>
        <a:buFont typeface="Wingdings 2" pitchFamily="18" charset="2"/>
        <a:buChar char=""/>
        <a:defRPr sz="2400" kern="1200">
          <a:solidFill>
            <a:schemeClr val="tx1">
              <a:lumMod val="65000"/>
              <a:lumOff val="35000"/>
            </a:schemeClr>
          </a:solidFill>
          <a:latin typeface="+mn-lt"/>
          <a:ea typeface="+mn-ea"/>
          <a:cs typeface="+mn-cs"/>
        </a:defRPr>
      </a:lvl1pPr>
      <a:lvl2pPr marL="685800" indent="-336550" algn="l" defTabSz="914400" rtl="0" eaLnBrk="1" latinLnBrk="0" hangingPunct="1">
        <a:spcBef>
          <a:spcPts val="600"/>
        </a:spcBef>
        <a:buClr>
          <a:schemeClr val="accent1">
            <a:lumMod val="75000"/>
          </a:schemeClr>
        </a:buClr>
        <a:buSzPct val="110000"/>
        <a:buFont typeface="Wingdings 2" pitchFamily="18" charset="2"/>
        <a:buChar char=""/>
        <a:defRPr sz="2200" kern="1200">
          <a:solidFill>
            <a:schemeClr val="tx1">
              <a:lumMod val="65000"/>
              <a:lumOff val="35000"/>
            </a:schemeClr>
          </a:solidFill>
          <a:latin typeface="+mn-lt"/>
          <a:ea typeface="+mn-ea"/>
          <a:cs typeface="+mn-cs"/>
        </a:defRPr>
      </a:lvl2pPr>
      <a:lvl3pPr marL="968375" indent="-282575" algn="l" defTabSz="914400" rtl="0" eaLnBrk="1" latinLnBrk="0" hangingPunct="1">
        <a:spcBef>
          <a:spcPts val="600"/>
        </a:spcBef>
        <a:buClr>
          <a:schemeClr val="accent1">
            <a:lumMod val="60000"/>
            <a:lumOff val="40000"/>
          </a:schemeClr>
        </a:buClr>
        <a:buSzPct val="110000"/>
        <a:buFont typeface="Wingdings 2" pitchFamily="18" charset="2"/>
        <a:buChar char=""/>
        <a:defRPr sz="2000" kern="1200">
          <a:solidFill>
            <a:schemeClr val="tx1">
              <a:lumMod val="65000"/>
              <a:lumOff val="35000"/>
            </a:schemeClr>
          </a:solidFill>
          <a:latin typeface="+mn-lt"/>
          <a:ea typeface="+mn-ea"/>
          <a:cs typeface="+mn-cs"/>
        </a:defRPr>
      </a:lvl3pPr>
      <a:lvl4pPr marL="1263650" indent="-295275" algn="l" defTabSz="914400" rtl="0" eaLnBrk="1" latinLnBrk="0" hangingPunct="1">
        <a:spcBef>
          <a:spcPts val="600"/>
        </a:spcBef>
        <a:buClr>
          <a:schemeClr val="accent1">
            <a:lumMod val="75000"/>
          </a:schemeClr>
        </a:buClr>
        <a:buSzPct val="110000"/>
        <a:buFont typeface="Wingdings 2" pitchFamily="18" charset="2"/>
        <a:buChar char=""/>
        <a:defRPr sz="1800" kern="1200">
          <a:solidFill>
            <a:schemeClr val="tx1">
              <a:lumMod val="65000"/>
              <a:lumOff val="35000"/>
            </a:schemeClr>
          </a:solidFill>
          <a:latin typeface="+mn-lt"/>
          <a:ea typeface="+mn-ea"/>
          <a:cs typeface="+mn-cs"/>
        </a:defRPr>
      </a:lvl4pPr>
      <a:lvl5pPr marL="1546225" indent="-282575" algn="l" defTabSz="914400" rtl="0" eaLnBrk="1" latinLnBrk="0" hangingPunct="1">
        <a:spcBef>
          <a:spcPts val="600"/>
        </a:spcBef>
        <a:buClr>
          <a:schemeClr val="accent1">
            <a:lumMod val="60000"/>
            <a:lumOff val="40000"/>
          </a:schemeClr>
        </a:buClr>
        <a:buSzPct val="110000"/>
        <a:buFont typeface="Wingdings 2" pitchFamily="18" charset="2"/>
        <a:buChar char=""/>
        <a:defRPr sz="1800" kern="1200">
          <a:solidFill>
            <a:schemeClr val="tx1">
              <a:lumMod val="65000"/>
              <a:lumOff val="35000"/>
            </a:schemeClr>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Warmup</a:t>
            </a:r>
            <a:endParaRPr lang="en-US" dirty="0"/>
          </a:p>
        </p:txBody>
      </p:sp>
      <p:sp>
        <p:nvSpPr>
          <p:cNvPr id="3" name="Content Placeholder 2"/>
          <p:cNvSpPr>
            <a:spLocks noGrp="1"/>
          </p:cNvSpPr>
          <p:nvPr>
            <p:ph idx="1"/>
          </p:nvPr>
        </p:nvSpPr>
        <p:spPr/>
        <p:txBody>
          <a:bodyPr/>
          <a:lstStyle/>
          <a:p>
            <a:r>
              <a:rPr lang="en-US" dirty="0" smtClean="0"/>
              <a:t>Continue reading </a:t>
            </a:r>
            <a:r>
              <a:rPr lang="en-US" dirty="0" err="1" smtClean="0"/>
              <a:t>Abina</a:t>
            </a:r>
            <a:r>
              <a:rPr lang="en-US" dirty="0" smtClean="0"/>
              <a:t> (20 minutes). Write down any questions you have about the story or the book.</a:t>
            </a:r>
          </a:p>
          <a:p>
            <a:endParaRPr lang="en-US" dirty="0"/>
          </a:p>
          <a:p>
            <a:r>
              <a:rPr lang="en-US" dirty="0" smtClean="0"/>
              <a:t>If you are done, read the introduction (Letter to the </a:t>
            </a:r>
            <a:r>
              <a:rPr lang="en-US" smtClean="0"/>
              <a:t>Reader). </a:t>
            </a:r>
            <a:r>
              <a:rPr lang="en-US" dirty="0" smtClean="0"/>
              <a:t>Then work on your </a:t>
            </a:r>
            <a:r>
              <a:rPr lang="en-US" dirty="0" err="1" smtClean="0"/>
              <a:t>Abina</a:t>
            </a:r>
            <a:r>
              <a:rPr lang="en-US" dirty="0" smtClean="0"/>
              <a:t> project.</a:t>
            </a:r>
            <a:endParaRPr lang="en-US" dirty="0"/>
          </a:p>
        </p:txBody>
      </p:sp>
    </p:spTree>
    <p:extLst>
      <p:ext uri="{BB962C8B-B14F-4D97-AF65-F5344CB8AC3E}">
        <p14:creationId xmlns:p14="http://schemas.microsoft.com/office/powerpoint/2010/main" val="879226507"/>
      </p:ext>
    </p:extLst>
  </p:cSld>
  <p:clrMapOvr>
    <a:masterClrMapping/>
  </p:clrMapOvr>
  <p:timing>
    <p:tnLst>
      <p:par>
        <p:cTn xmlns:p14="http://schemas.microsoft.com/office/powerpoint/2010/mai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0" y="107576"/>
            <a:ext cx="9143999" cy="1016567"/>
          </a:xfrm>
        </p:spPr>
        <p:txBody>
          <a:bodyPr/>
          <a:lstStyle/>
          <a:p>
            <a:r>
              <a:rPr lang="en-US" dirty="0" smtClean="0">
                <a:latin typeface="American Typewriter"/>
              </a:rPr>
              <a:t>Larger Discussion Questions...</a:t>
            </a:r>
            <a:endParaRPr lang="en-US" dirty="0">
              <a:latin typeface="American Typewriter"/>
            </a:endParaRPr>
          </a:p>
        </p:txBody>
      </p:sp>
      <p:sp>
        <p:nvSpPr>
          <p:cNvPr id="3" name="Content Placeholder 2"/>
          <p:cNvSpPr>
            <a:spLocks noGrp="1"/>
          </p:cNvSpPr>
          <p:nvPr>
            <p:ph idx="1"/>
          </p:nvPr>
        </p:nvSpPr>
        <p:spPr/>
        <p:txBody>
          <a:bodyPr/>
          <a:lstStyle/>
          <a:p>
            <a:pPr marL="457200" indent="-457200">
              <a:buFont typeface="+mj-lt"/>
              <a:buAutoNum type="arabicPeriod"/>
            </a:pPr>
            <a:r>
              <a:rPr lang="en-US" b="1" dirty="0">
                <a:latin typeface="American Typewriter"/>
              </a:rPr>
              <a:t>Is </a:t>
            </a:r>
            <a:r>
              <a:rPr lang="en-US" b="1" dirty="0" err="1">
                <a:latin typeface="American Typewriter"/>
              </a:rPr>
              <a:t>Abina’s</a:t>
            </a:r>
            <a:r>
              <a:rPr lang="en-US" b="1" dirty="0">
                <a:latin typeface="American Typewriter"/>
              </a:rPr>
              <a:t> story important? Why or why not?</a:t>
            </a:r>
          </a:p>
          <a:p>
            <a:pPr marL="457200" indent="-457200">
              <a:buFont typeface="+mj-lt"/>
              <a:buAutoNum type="arabicPeriod"/>
            </a:pPr>
            <a:r>
              <a:rPr lang="en-US" dirty="0" smtClean="0">
                <a:latin typeface="American Typewriter"/>
              </a:rPr>
              <a:t>Using </a:t>
            </a:r>
            <a:r>
              <a:rPr lang="en-US" dirty="0" err="1" smtClean="0">
                <a:latin typeface="American Typewriter"/>
              </a:rPr>
              <a:t>Abina</a:t>
            </a:r>
            <a:r>
              <a:rPr lang="en-US" dirty="0" smtClean="0">
                <a:latin typeface="American Typewriter"/>
              </a:rPr>
              <a:t> as evidence, do you think clothing defines our identity? </a:t>
            </a:r>
          </a:p>
          <a:p>
            <a:pPr marL="457200" indent="-457200">
              <a:buFont typeface="+mj-lt"/>
              <a:buAutoNum type="arabicPeriod"/>
            </a:pPr>
            <a:r>
              <a:rPr lang="en-US" b="1" dirty="0" smtClean="0">
                <a:latin typeface="American Typewriter"/>
              </a:rPr>
              <a:t>Was colonialism a positive influence in </a:t>
            </a:r>
            <a:r>
              <a:rPr lang="en-US" b="1" dirty="0" err="1" smtClean="0">
                <a:latin typeface="American Typewriter"/>
              </a:rPr>
              <a:t>Abina’s</a:t>
            </a:r>
            <a:r>
              <a:rPr lang="en-US" b="1" dirty="0" smtClean="0">
                <a:latin typeface="American Typewriter"/>
              </a:rPr>
              <a:t> life? </a:t>
            </a:r>
          </a:p>
          <a:p>
            <a:pPr marL="457200" indent="-457200">
              <a:buFont typeface="+mj-lt"/>
              <a:buAutoNum type="arabicPeriod"/>
            </a:pPr>
            <a:r>
              <a:rPr lang="en-US" dirty="0" smtClean="0">
                <a:latin typeface="American Typewriter"/>
              </a:rPr>
              <a:t>How do important men obtain and keep power in a colonial system?</a:t>
            </a:r>
          </a:p>
          <a:p>
            <a:pPr marL="457200" indent="-457200">
              <a:buFont typeface="+mj-lt"/>
              <a:buAutoNum type="arabicPeriod"/>
            </a:pPr>
            <a:endParaRPr lang="en-US" dirty="0" smtClean="0">
              <a:latin typeface="American Typewriter"/>
            </a:endParaRPr>
          </a:p>
          <a:p>
            <a:pPr marL="457200" indent="-457200">
              <a:buFont typeface="+mj-lt"/>
              <a:buAutoNum type="arabicPeriod"/>
            </a:pPr>
            <a:endParaRPr lang="en-US" dirty="0">
              <a:latin typeface="American Typewriter"/>
            </a:endParaRPr>
          </a:p>
        </p:txBody>
      </p:sp>
    </p:spTree>
    <p:extLst>
      <p:ext uri="{BB962C8B-B14F-4D97-AF65-F5344CB8AC3E}">
        <p14:creationId xmlns:p14="http://schemas.microsoft.com/office/powerpoint/2010/main" val="2316722389"/>
      </p:ext>
    </p:extLst>
  </p:cSld>
  <p:clrMapOvr>
    <a:masterClrMapping/>
  </p:clrMapOvr>
  <p:timing>
    <p:tnLst>
      <p:par>
        <p:cTn xmlns:p14="http://schemas.microsoft.com/office/powerpoint/2010/mai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Homework Reminder</a:t>
            </a:r>
            <a:endParaRPr lang="en-US" dirty="0"/>
          </a:p>
        </p:txBody>
      </p:sp>
      <p:sp>
        <p:nvSpPr>
          <p:cNvPr id="3" name="Content Placeholder 2"/>
          <p:cNvSpPr>
            <a:spLocks noGrp="1"/>
          </p:cNvSpPr>
          <p:nvPr>
            <p:ph idx="1"/>
          </p:nvPr>
        </p:nvSpPr>
        <p:spPr/>
        <p:txBody>
          <a:bodyPr/>
          <a:lstStyle/>
          <a:p>
            <a:r>
              <a:rPr lang="en-US" dirty="0" smtClean="0"/>
              <a:t>Africa colonialism quiz (Thursday) – use study guide</a:t>
            </a:r>
          </a:p>
          <a:p>
            <a:r>
              <a:rPr lang="en-US" dirty="0" err="1" smtClean="0"/>
              <a:t>Abina</a:t>
            </a:r>
            <a:r>
              <a:rPr lang="en-US" dirty="0" smtClean="0"/>
              <a:t> project (due Monday)</a:t>
            </a:r>
          </a:p>
          <a:p>
            <a:endParaRPr lang="en-US" dirty="0"/>
          </a:p>
        </p:txBody>
      </p:sp>
    </p:spTree>
    <p:extLst>
      <p:ext uri="{BB962C8B-B14F-4D97-AF65-F5344CB8AC3E}">
        <p14:creationId xmlns:p14="http://schemas.microsoft.com/office/powerpoint/2010/main" val="2090936196"/>
      </p:ext>
    </p:extLst>
  </p:cSld>
  <p:clrMapOvr>
    <a:masterClrMapping/>
  </p:clrMapOvr>
  <p:timing>
    <p:tnLst>
      <p:par>
        <p:cTn xmlns:p14="http://schemas.microsoft.com/office/powerpoint/2010/mai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questions do you have? (period 1)</a:t>
            </a:r>
            <a:endParaRPr lang="en-US" dirty="0"/>
          </a:p>
        </p:txBody>
      </p:sp>
      <p:sp>
        <p:nvSpPr>
          <p:cNvPr id="3" name="Content Placeholder 2"/>
          <p:cNvSpPr>
            <a:spLocks noGrp="1"/>
          </p:cNvSpPr>
          <p:nvPr>
            <p:ph idx="1"/>
          </p:nvPr>
        </p:nvSpPr>
        <p:spPr>
          <a:xfrm>
            <a:off x="549275" y="1600200"/>
            <a:ext cx="8042276" cy="4921297"/>
          </a:xfrm>
        </p:spPr>
        <p:txBody>
          <a:bodyPr>
            <a:normAutofit fontScale="92500" lnSpcReduction="20000"/>
          </a:bodyPr>
          <a:lstStyle/>
          <a:p>
            <a:r>
              <a:rPr lang="en-US" dirty="0" smtClean="0"/>
              <a:t>Why did you write about </a:t>
            </a:r>
            <a:r>
              <a:rPr lang="en-US" dirty="0" err="1" smtClean="0"/>
              <a:t>Abina</a:t>
            </a:r>
            <a:r>
              <a:rPr lang="en-US" dirty="0" smtClean="0"/>
              <a:t>? What inspired you to write it? </a:t>
            </a:r>
          </a:p>
          <a:p>
            <a:r>
              <a:rPr lang="en-US" dirty="0" smtClean="0"/>
              <a:t>Have there been other cases like this one?</a:t>
            </a:r>
          </a:p>
          <a:p>
            <a:r>
              <a:rPr lang="en-US" dirty="0" smtClean="0"/>
              <a:t>How long did it take you to write the book? Did you change anything? Would you change anything now if he could?</a:t>
            </a:r>
          </a:p>
          <a:p>
            <a:r>
              <a:rPr lang="en-US" dirty="0" smtClean="0"/>
              <a:t>What makes someone an “important man” to you?</a:t>
            </a:r>
          </a:p>
          <a:p>
            <a:r>
              <a:rPr lang="en-US" dirty="0" smtClean="0"/>
              <a:t>Why would an African have a slave?</a:t>
            </a:r>
          </a:p>
          <a:p>
            <a:r>
              <a:rPr lang="en-US" dirty="0" smtClean="0"/>
              <a:t>Why did you decide to write this as a graphic history?</a:t>
            </a:r>
          </a:p>
          <a:p>
            <a:r>
              <a:rPr lang="en-US" dirty="0" smtClean="0"/>
              <a:t>What role do you think clothing takes in defining people’s identity in the story?</a:t>
            </a:r>
            <a:endParaRPr lang="en-US" dirty="0"/>
          </a:p>
        </p:txBody>
      </p:sp>
    </p:spTree>
    <p:extLst>
      <p:ext uri="{BB962C8B-B14F-4D97-AF65-F5344CB8AC3E}">
        <p14:creationId xmlns:p14="http://schemas.microsoft.com/office/powerpoint/2010/main" val="3389461568"/>
      </p:ext>
    </p:extLst>
  </p:cSld>
  <p:clrMapOvr>
    <a:masterClrMapping/>
  </p:clrMapOvr>
  <p:timing>
    <p:tnLst>
      <p:par>
        <p:cTn xmlns:p14="http://schemas.microsoft.com/office/powerpoint/2010/mai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What questions do you have? (period </a:t>
            </a:r>
            <a:r>
              <a:rPr lang="en-US" dirty="0" smtClean="0"/>
              <a:t>3)</a:t>
            </a:r>
            <a:endParaRPr lang="en-US" dirty="0"/>
          </a:p>
        </p:txBody>
      </p:sp>
      <p:sp>
        <p:nvSpPr>
          <p:cNvPr id="3" name="Content Placeholder 2"/>
          <p:cNvSpPr>
            <a:spLocks noGrp="1"/>
          </p:cNvSpPr>
          <p:nvPr>
            <p:ph idx="1"/>
          </p:nvPr>
        </p:nvSpPr>
        <p:spPr>
          <a:xfrm>
            <a:off x="549275" y="1600200"/>
            <a:ext cx="8042276" cy="4921297"/>
          </a:xfrm>
        </p:spPr>
        <p:txBody>
          <a:bodyPr>
            <a:normAutofit fontScale="92500" lnSpcReduction="20000"/>
          </a:bodyPr>
          <a:lstStyle/>
          <a:p>
            <a:r>
              <a:rPr lang="en-US" dirty="0" smtClean="0"/>
              <a:t>Did they mark slaves in Africa (with a brand)?</a:t>
            </a:r>
          </a:p>
          <a:p>
            <a:r>
              <a:rPr lang="en-US" dirty="0" smtClean="0"/>
              <a:t>Do you think the British were as “nice” as they sound in the book?</a:t>
            </a:r>
          </a:p>
          <a:p>
            <a:r>
              <a:rPr lang="en-US" dirty="0" smtClean="0"/>
              <a:t>How did you find the transcript?</a:t>
            </a:r>
          </a:p>
          <a:p>
            <a:r>
              <a:rPr lang="en-US" dirty="0" smtClean="0"/>
              <a:t>Why did you choose her? Were there other options to do a story like this? Did you look at other countries?</a:t>
            </a:r>
          </a:p>
          <a:p>
            <a:r>
              <a:rPr lang="en-US" dirty="0" smtClean="0"/>
              <a:t>How did you decide how to illustrate her?</a:t>
            </a:r>
          </a:p>
          <a:p>
            <a:r>
              <a:rPr lang="en-US" dirty="0" smtClean="0"/>
              <a:t>Does he think the master should have been found guilty?</a:t>
            </a:r>
          </a:p>
          <a:p>
            <a:r>
              <a:rPr lang="en-US" dirty="0" smtClean="0"/>
              <a:t>Was it difficult to find information to make this book?</a:t>
            </a:r>
          </a:p>
          <a:p>
            <a:r>
              <a:rPr lang="en-US" dirty="0" smtClean="0"/>
              <a:t>If he could write another graphic history, what would it be about?</a:t>
            </a:r>
            <a:endParaRPr lang="en-US" dirty="0"/>
          </a:p>
        </p:txBody>
      </p:sp>
    </p:spTree>
    <p:extLst>
      <p:ext uri="{BB962C8B-B14F-4D97-AF65-F5344CB8AC3E}">
        <p14:creationId xmlns:p14="http://schemas.microsoft.com/office/powerpoint/2010/main" val="1246386957"/>
      </p:ext>
    </p:extLst>
  </p:cSld>
  <p:clrMapOvr>
    <a:masterClrMapping/>
  </p:clrMapOvr>
  <p:timing>
    <p:tnLst>
      <p:par>
        <p:cTn xmlns:p14="http://schemas.microsoft.com/office/powerpoint/2010/mai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latin typeface="American Typewriter"/>
              </a:rPr>
              <a:t>Finish Reading Chapter 3 pg 29-51</a:t>
            </a:r>
            <a:endParaRPr lang="en-US" dirty="0">
              <a:latin typeface="American Typewriter"/>
            </a:endParaRPr>
          </a:p>
        </p:txBody>
      </p:sp>
      <p:sp>
        <p:nvSpPr>
          <p:cNvPr id="3" name="Content Placeholder 2"/>
          <p:cNvSpPr>
            <a:spLocks noGrp="1"/>
          </p:cNvSpPr>
          <p:nvPr>
            <p:ph idx="1"/>
          </p:nvPr>
        </p:nvSpPr>
        <p:spPr/>
        <p:txBody>
          <a:bodyPr/>
          <a:lstStyle/>
          <a:p>
            <a:pPr>
              <a:buNone/>
            </a:pPr>
            <a:r>
              <a:rPr lang="en-US" dirty="0" smtClean="0">
                <a:latin typeface="American Typewriter"/>
              </a:rPr>
              <a:t>Questions: </a:t>
            </a:r>
          </a:p>
          <a:p>
            <a:pPr marL="457200" indent="-457200">
              <a:buFont typeface="+mj-lt"/>
              <a:buAutoNum type="arabicPeriod"/>
            </a:pPr>
            <a:r>
              <a:rPr lang="en-US" dirty="0" smtClean="0">
                <a:latin typeface="American Typewriter"/>
              </a:rPr>
              <a:t>Does </a:t>
            </a:r>
            <a:r>
              <a:rPr lang="en-US" dirty="0" err="1" smtClean="0">
                <a:latin typeface="American Typewriter"/>
              </a:rPr>
              <a:t>Abina</a:t>
            </a:r>
            <a:r>
              <a:rPr lang="en-US" dirty="0" smtClean="0">
                <a:latin typeface="American Typewriter"/>
              </a:rPr>
              <a:t> have power in the courtroom? Justify your answer.</a:t>
            </a:r>
          </a:p>
          <a:p>
            <a:pPr marL="457200" indent="-457200">
              <a:buFont typeface="+mj-lt"/>
              <a:buAutoNum type="arabicPeriod"/>
            </a:pPr>
            <a:endParaRPr lang="en-US" dirty="0">
              <a:latin typeface="American Typewriter"/>
            </a:endParaRPr>
          </a:p>
        </p:txBody>
      </p:sp>
    </p:spTree>
  </p:cSld>
  <p:clrMapOvr>
    <a:masterClrMapping/>
  </p:clrMapOvr>
  <p:timing>
    <p:tnLst>
      <p:par>
        <p:cTn xmlns:p14="http://schemas.microsoft.com/office/powerpoint/2010/mai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49274" y="107576"/>
            <a:ext cx="8442325" cy="768724"/>
          </a:xfrm>
        </p:spPr>
        <p:txBody>
          <a:bodyPr/>
          <a:lstStyle/>
          <a:p>
            <a:r>
              <a:rPr lang="en-US" dirty="0" smtClean="0">
                <a:latin typeface="American Typewriter"/>
              </a:rPr>
              <a:t>Debrief Chapter 4</a:t>
            </a:r>
            <a:endParaRPr lang="en-US" dirty="0">
              <a:latin typeface="American Typewriter"/>
            </a:endParaRPr>
          </a:p>
        </p:txBody>
      </p:sp>
      <p:sp>
        <p:nvSpPr>
          <p:cNvPr id="3" name="Content Placeholder 2"/>
          <p:cNvSpPr>
            <a:spLocks noGrp="1"/>
          </p:cNvSpPr>
          <p:nvPr>
            <p:ph idx="1"/>
          </p:nvPr>
        </p:nvSpPr>
        <p:spPr>
          <a:xfrm>
            <a:off x="549274" y="1160312"/>
            <a:ext cx="8042276" cy="4939171"/>
          </a:xfrm>
        </p:spPr>
        <p:txBody>
          <a:bodyPr/>
          <a:lstStyle/>
          <a:p>
            <a:pPr marL="457200" indent="-457200">
              <a:buFont typeface="+mj-lt"/>
              <a:buAutoNum type="arabicPeriod"/>
            </a:pPr>
            <a:r>
              <a:rPr lang="en-US" dirty="0" smtClean="0">
                <a:latin typeface="American Typewriter"/>
              </a:rPr>
              <a:t>How did </a:t>
            </a:r>
            <a:r>
              <a:rPr lang="en-US" dirty="0" err="1" smtClean="0">
                <a:latin typeface="American Typewriter"/>
              </a:rPr>
              <a:t>Abina</a:t>
            </a:r>
            <a:r>
              <a:rPr lang="en-US" dirty="0" smtClean="0">
                <a:latin typeface="American Typewriter"/>
              </a:rPr>
              <a:t> know that she was a slave (pg. 42-43)?</a:t>
            </a:r>
          </a:p>
          <a:p>
            <a:pPr marL="457200" indent="-457200">
              <a:buFont typeface="+mj-lt"/>
              <a:buAutoNum type="arabicPeriod"/>
            </a:pPr>
            <a:r>
              <a:rPr lang="en-US" dirty="0" smtClean="0">
                <a:latin typeface="American Typewriter"/>
              </a:rPr>
              <a:t>What is the significance of the giving of the cloth (pg. 44-45)? What does this tell us about the strength of British colonialism?</a:t>
            </a:r>
          </a:p>
          <a:p>
            <a:pPr marL="457200" indent="-457200">
              <a:buFont typeface="+mj-lt"/>
              <a:buAutoNum type="arabicPeriod"/>
            </a:pPr>
            <a:r>
              <a:rPr lang="en-US" dirty="0" smtClean="0">
                <a:latin typeface="American Typewriter"/>
              </a:rPr>
              <a:t>On page 48, what does Milton mean when he says that he is in a “bind?” What is this “delicate balance” he tries to achieve?</a:t>
            </a:r>
            <a:endParaRPr lang="en-US" dirty="0">
              <a:latin typeface="American Typewriter"/>
            </a:endParaRPr>
          </a:p>
        </p:txBody>
      </p:sp>
    </p:spTree>
    <p:extLst>
      <p:ext uri="{BB962C8B-B14F-4D97-AF65-F5344CB8AC3E}">
        <p14:creationId xmlns:p14="http://schemas.microsoft.com/office/powerpoint/2010/main" val="2797251519"/>
      </p:ext>
    </p:extLst>
  </p:cSld>
  <p:clrMapOvr>
    <a:masterClrMapping/>
  </p:clrMapOvr>
  <p:timing>
    <p:tnLst>
      <p:par>
        <p:cTn xmlns:p14="http://schemas.microsoft.com/office/powerpoint/2010/mai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Discussion Follow-up</a:t>
            </a:r>
            <a:endParaRPr lang="en-US" dirty="0"/>
          </a:p>
        </p:txBody>
      </p:sp>
      <p:sp>
        <p:nvSpPr>
          <p:cNvPr id="3" name="Content Placeholder 2"/>
          <p:cNvSpPr>
            <a:spLocks noGrp="1"/>
          </p:cNvSpPr>
          <p:nvPr>
            <p:ph idx="1"/>
          </p:nvPr>
        </p:nvSpPr>
        <p:spPr/>
        <p:txBody>
          <a:bodyPr>
            <a:normAutofit/>
          </a:bodyPr>
          <a:lstStyle/>
          <a:p>
            <a:r>
              <a:rPr lang="en-US" sz="3200" dirty="0" smtClean="0"/>
              <a:t>What role does clothing play in </a:t>
            </a:r>
            <a:r>
              <a:rPr lang="en-US" sz="3200" dirty="0" err="1" smtClean="0"/>
              <a:t>Abina’s</a:t>
            </a:r>
            <a:r>
              <a:rPr lang="en-US" sz="3200" dirty="0" smtClean="0"/>
              <a:t> story? </a:t>
            </a:r>
          </a:p>
          <a:p>
            <a:pPr marL="0" indent="0">
              <a:buNone/>
            </a:pPr>
            <a:r>
              <a:rPr lang="en-US" sz="3200" dirty="0" smtClean="0"/>
              <a:t>(Think about one of the scenes in the courtroom)</a:t>
            </a:r>
            <a:endParaRPr lang="en-US" sz="3200" dirty="0"/>
          </a:p>
        </p:txBody>
      </p:sp>
    </p:spTree>
    <p:extLst>
      <p:ext uri="{BB962C8B-B14F-4D97-AF65-F5344CB8AC3E}">
        <p14:creationId xmlns:p14="http://schemas.microsoft.com/office/powerpoint/2010/main" val="2011611566"/>
      </p:ext>
    </p:extLst>
  </p:cSld>
  <p:clrMapOvr>
    <a:masterClrMapping/>
  </p:clrMapOvr>
  <p:timing>
    <p:tnLst>
      <p:par>
        <p:cTn xmlns:p14="http://schemas.microsoft.com/office/powerpoint/2010/mai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49275" y="380668"/>
            <a:ext cx="8042276" cy="1048124"/>
          </a:xfrm>
        </p:spPr>
        <p:txBody>
          <a:bodyPr/>
          <a:lstStyle/>
          <a:p>
            <a:r>
              <a:rPr lang="en-US" dirty="0" smtClean="0">
                <a:latin typeface="American Typewriter"/>
              </a:rPr>
              <a:t>Read Chapters 5-6 pg 59-79</a:t>
            </a:r>
            <a:br>
              <a:rPr lang="en-US" dirty="0" smtClean="0">
                <a:latin typeface="American Typewriter"/>
              </a:rPr>
            </a:br>
            <a:r>
              <a:rPr lang="en-US" dirty="0" smtClean="0">
                <a:latin typeface="American Typewriter"/>
              </a:rPr>
              <a:t>(15 minutes) </a:t>
            </a:r>
            <a:endParaRPr lang="en-US" dirty="0">
              <a:latin typeface="American Typewriter"/>
            </a:endParaRPr>
          </a:p>
        </p:txBody>
      </p:sp>
      <p:sp>
        <p:nvSpPr>
          <p:cNvPr id="3" name="Content Placeholder 2"/>
          <p:cNvSpPr>
            <a:spLocks noGrp="1"/>
          </p:cNvSpPr>
          <p:nvPr>
            <p:ph idx="1"/>
          </p:nvPr>
        </p:nvSpPr>
        <p:spPr/>
        <p:txBody>
          <a:bodyPr>
            <a:normAutofit/>
          </a:bodyPr>
          <a:lstStyle/>
          <a:p>
            <a:pPr marL="457200" indent="-457200">
              <a:buNone/>
            </a:pPr>
            <a:r>
              <a:rPr lang="en-US" dirty="0" smtClean="0">
                <a:latin typeface="American Typewriter"/>
              </a:rPr>
              <a:t>Small Group Discussion...</a:t>
            </a:r>
          </a:p>
          <a:p>
            <a:pPr marL="457200" indent="-457200">
              <a:buFont typeface="+mj-lt"/>
              <a:buAutoNum type="arabicPeriod"/>
            </a:pPr>
            <a:r>
              <a:rPr lang="en-US" dirty="0" smtClean="0">
                <a:latin typeface="American Typewriter"/>
              </a:rPr>
              <a:t>Does it seem like </a:t>
            </a:r>
            <a:r>
              <a:rPr lang="en-US" dirty="0" err="1" smtClean="0">
                <a:latin typeface="American Typewriter"/>
              </a:rPr>
              <a:t>Abina</a:t>
            </a:r>
            <a:r>
              <a:rPr lang="en-US" dirty="0" smtClean="0">
                <a:latin typeface="American Typewriter"/>
              </a:rPr>
              <a:t> gets a fair trial</a:t>
            </a:r>
            <a:r>
              <a:rPr lang="en-US" dirty="0">
                <a:latin typeface="American Typewriter"/>
              </a:rPr>
              <a:t>? </a:t>
            </a:r>
            <a:endParaRPr lang="en-US" dirty="0" smtClean="0">
              <a:latin typeface="American Typewriter"/>
            </a:endParaRPr>
          </a:p>
          <a:p>
            <a:pPr marL="457200" indent="-457200">
              <a:buFont typeface="+mj-lt"/>
              <a:buAutoNum type="arabicPeriod"/>
            </a:pPr>
            <a:r>
              <a:rPr lang="en-US" dirty="0" smtClean="0">
                <a:latin typeface="American Typewriter"/>
              </a:rPr>
              <a:t>What </a:t>
            </a:r>
            <a:r>
              <a:rPr lang="en-US" dirty="0">
                <a:latin typeface="American Typewriter"/>
              </a:rPr>
              <a:t>does their clothing tell us about who Milton picked?</a:t>
            </a:r>
          </a:p>
          <a:p>
            <a:pPr marL="457200" indent="-457200">
              <a:buFont typeface="+mj-lt"/>
              <a:buAutoNum type="arabicPeriod"/>
            </a:pPr>
            <a:endParaRPr lang="en-US" dirty="0" smtClean="0">
              <a:latin typeface="American Typewriter"/>
            </a:endParaRPr>
          </a:p>
          <a:p>
            <a:pPr marL="457200" indent="-457200">
              <a:buFont typeface="+mj-lt"/>
              <a:buAutoNum type="arabicPeriod"/>
            </a:pPr>
            <a:endParaRPr lang="en-US" dirty="0">
              <a:latin typeface="American Typewriter"/>
            </a:endParaRPr>
          </a:p>
        </p:txBody>
      </p:sp>
    </p:spTree>
    <p:extLst>
      <p:ext uri="{BB962C8B-B14F-4D97-AF65-F5344CB8AC3E}">
        <p14:creationId xmlns:p14="http://schemas.microsoft.com/office/powerpoint/2010/main" val="2818172465"/>
      </p:ext>
    </p:extLst>
  </p:cSld>
  <p:clrMapOvr>
    <a:masterClrMapping/>
  </p:clrMapOvr>
  <p:timing>
    <p:tnLst>
      <p:par>
        <p:cTn xmlns:p14="http://schemas.microsoft.com/office/powerpoint/2010/mai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49275" y="107576"/>
            <a:ext cx="8042276" cy="1016567"/>
          </a:xfrm>
        </p:spPr>
        <p:txBody>
          <a:bodyPr/>
          <a:lstStyle/>
          <a:p>
            <a:r>
              <a:rPr lang="en-US" dirty="0" smtClean="0">
                <a:latin typeface="American Typewriter"/>
              </a:rPr>
              <a:t>Read Chapters 5-6 </a:t>
            </a:r>
            <a:endParaRPr lang="en-US" dirty="0"/>
          </a:p>
        </p:txBody>
      </p:sp>
      <p:sp>
        <p:nvSpPr>
          <p:cNvPr id="3" name="Content Placeholder 2"/>
          <p:cNvSpPr>
            <a:spLocks noGrp="1"/>
          </p:cNvSpPr>
          <p:nvPr>
            <p:ph idx="1"/>
          </p:nvPr>
        </p:nvSpPr>
        <p:spPr>
          <a:xfrm>
            <a:off x="549275" y="1372330"/>
            <a:ext cx="8042276" cy="4343400"/>
          </a:xfrm>
        </p:spPr>
        <p:txBody>
          <a:bodyPr>
            <a:normAutofit/>
          </a:bodyPr>
          <a:lstStyle/>
          <a:p>
            <a:pPr marL="457200" indent="-457200">
              <a:buFont typeface="+mj-lt"/>
              <a:buAutoNum type="arabicPeriod"/>
            </a:pPr>
            <a:r>
              <a:rPr lang="en-US" dirty="0" smtClean="0">
                <a:latin typeface="American Typewriter"/>
              </a:rPr>
              <a:t>Look at page 67, does the author believe that the abolition of slavery was effective?</a:t>
            </a:r>
          </a:p>
          <a:p>
            <a:pPr marL="457200" indent="-457200">
              <a:buFont typeface="+mj-lt"/>
              <a:buAutoNum type="arabicPeriod"/>
            </a:pPr>
            <a:r>
              <a:rPr lang="en-US" b="1" dirty="0" smtClean="0">
                <a:latin typeface="American Typewriter"/>
              </a:rPr>
              <a:t>How does James Hutton Brew view British colonialism? How does he view traditional Asante culture? Why is this surprising/interesting/important?</a:t>
            </a:r>
          </a:p>
          <a:p>
            <a:pPr marL="457200" indent="-457200">
              <a:buFont typeface="+mj-lt"/>
              <a:buAutoNum type="arabicPeriod"/>
            </a:pPr>
            <a:r>
              <a:rPr lang="en-US" b="1" dirty="0" smtClean="0">
                <a:latin typeface="American Typewriter"/>
              </a:rPr>
              <a:t>What are the four stages of silencing? How do they relate to </a:t>
            </a:r>
            <a:r>
              <a:rPr lang="en-US" b="1" dirty="0" err="1" smtClean="0">
                <a:latin typeface="American Typewriter"/>
              </a:rPr>
              <a:t>Abina’s</a:t>
            </a:r>
            <a:r>
              <a:rPr lang="en-US" b="1" dirty="0" smtClean="0">
                <a:latin typeface="American Typewriter"/>
              </a:rPr>
              <a:t> story? (page 75)</a:t>
            </a:r>
          </a:p>
          <a:p>
            <a:pPr marL="457200" indent="-457200">
              <a:buFont typeface="+mj-lt"/>
              <a:buAutoNum type="arabicPeriod"/>
            </a:pPr>
            <a:endParaRPr lang="en-US" dirty="0" smtClean="0">
              <a:latin typeface="American Typewriter"/>
            </a:endParaRPr>
          </a:p>
          <a:p>
            <a:pPr>
              <a:buNone/>
            </a:pPr>
            <a:endParaRPr lang="en-US" dirty="0"/>
          </a:p>
        </p:txBody>
      </p:sp>
    </p:spTree>
    <p:extLst>
      <p:ext uri="{BB962C8B-B14F-4D97-AF65-F5344CB8AC3E}">
        <p14:creationId xmlns:p14="http://schemas.microsoft.com/office/powerpoint/2010/main" val="2910554516"/>
      </p:ext>
    </p:extLst>
  </p:cSld>
  <p:clrMapOvr>
    <a:masterClrMapping/>
  </p:clrMapOvr>
  <p:timing>
    <p:tnLst>
      <p:par>
        <p:cTn xmlns:p14="http://schemas.microsoft.com/office/powerpoint/2010/mai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Breeze">
  <a:themeElements>
    <a:clrScheme name="Breeze">
      <a:dk1>
        <a:sysClr val="windowText" lastClr="000000"/>
      </a:dk1>
      <a:lt1>
        <a:sysClr val="window" lastClr="FFFFFF"/>
      </a:lt1>
      <a:dk2>
        <a:srgbClr val="09213B"/>
      </a:dk2>
      <a:lt2>
        <a:srgbClr val="D5EDF4"/>
      </a:lt2>
      <a:accent1>
        <a:srgbClr val="2C7C9F"/>
      </a:accent1>
      <a:accent2>
        <a:srgbClr val="244A58"/>
      </a:accent2>
      <a:accent3>
        <a:srgbClr val="E2751D"/>
      </a:accent3>
      <a:accent4>
        <a:srgbClr val="FFB400"/>
      </a:accent4>
      <a:accent5>
        <a:srgbClr val="7EB606"/>
      </a:accent5>
      <a:accent6>
        <a:srgbClr val="C00000"/>
      </a:accent6>
      <a:hlink>
        <a:srgbClr val="7030A0"/>
      </a:hlink>
      <a:folHlink>
        <a:srgbClr val="00B0F0"/>
      </a:folHlink>
    </a:clrScheme>
    <a:fontScheme name="Breeze">
      <a:majorFont>
        <a:latin typeface="News Gothic MT"/>
        <a:ea typeface=""/>
        <a:cs typeface=""/>
        <a:font script="Jpan" typeface="ＭＳ Ｐゴシック"/>
      </a:majorFont>
      <a:minorFont>
        <a:latin typeface="News Gothic MT"/>
        <a:ea typeface=""/>
        <a:cs typeface=""/>
        <a:font script="Jpan" typeface="ＭＳ Ｐゴシック"/>
      </a:minorFont>
    </a:fontScheme>
    <a:fmtScheme name="Breeze">
      <a:fillStyleLst>
        <a:solidFill>
          <a:schemeClr val="phClr"/>
        </a:solidFill>
        <a:gradFill rotWithShape="1">
          <a:gsLst>
            <a:gs pos="31000">
              <a:schemeClr val="phClr">
                <a:tint val="100000"/>
                <a:shade val="100000"/>
                <a:satMod val="120000"/>
              </a:schemeClr>
            </a:gs>
            <a:gs pos="100000">
              <a:schemeClr val="phClr">
                <a:tint val="50000"/>
                <a:satMod val="150000"/>
              </a:schemeClr>
            </a:gs>
          </a:gsLst>
          <a:lin ang="5400000" scaled="1"/>
        </a:gradFill>
        <a:gradFill rotWithShape="1">
          <a:gsLst>
            <a:gs pos="0">
              <a:schemeClr val="phClr">
                <a:shade val="100000"/>
                <a:satMod val="120000"/>
              </a:schemeClr>
            </a:gs>
            <a:gs pos="69000">
              <a:schemeClr val="phClr">
                <a:tint val="80000"/>
                <a:shade val="100000"/>
                <a:satMod val="150000"/>
              </a:schemeClr>
            </a:gs>
            <a:gs pos="100000">
              <a:schemeClr val="phClr">
                <a:tint val="50000"/>
                <a:shade val="100000"/>
                <a:satMod val="150000"/>
              </a:schemeClr>
            </a:gs>
          </a:gsLst>
          <a:path path="circle">
            <a:fillToRect l="100000" t="100000" r="100000" b="100000"/>
          </a:path>
        </a:gradFill>
      </a:fillStyleLst>
      <a:lnStyleLst>
        <a:ln w="12700" cap="flat" cmpd="sng" algn="ctr">
          <a:solidFill>
            <a:schemeClr val="phClr">
              <a:shade val="95000"/>
              <a:satMod val="105000"/>
            </a:schemeClr>
          </a:solidFill>
          <a:prstDash val="solid"/>
        </a:ln>
        <a:ln w="25400" cap="flat" cmpd="dbl" algn="ctr">
          <a:solidFill>
            <a:schemeClr val="phClr"/>
          </a:solidFill>
          <a:prstDash val="solid"/>
        </a:ln>
        <a:ln w="31750" cap="flat" cmpd="dbl" algn="ctr">
          <a:solidFill>
            <a:schemeClr val="phClr"/>
          </a:solidFill>
          <a:prstDash val="solid"/>
        </a:ln>
      </a:lnStyleLst>
      <a:effectStyleLst>
        <a:effectStyle>
          <a:effectLst/>
        </a:effectStyle>
        <a:effectStyle>
          <a:effectLst>
            <a:outerShdw blurRad="63500" dist="25400" dir="5400000" sx="101000" sy="101000" rotWithShape="0">
              <a:srgbClr val="000000">
                <a:alpha val="40000"/>
              </a:srgbClr>
            </a:outerShdw>
          </a:effectLst>
        </a:effectStyle>
        <a:effectStyle>
          <a:effectLst>
            <a:innerShdw blurRad="127000" dist="25400" dir="13500000">
              <a:srgbClr val="C0C0C0">
                <a:alpha val="75000"/>
              </a:srgbClr>
            </a:innerShdw>
            <a:outerShdw blurRad="88900" dist="25400" dir="5400000" sx="102000" sy="102000" algn="ctr" rotWithShape="0">
              <a:srgbClr val="C0C0C0">
                <a:alpha val="40000"/>
              </a:srgbClr>
            </a:outerShdw>
          </a:effectLst>
          <a:scene3d>
            <a:camera prst="perspectiveLeft" fov="300000"/>
            <a:lightRig rig="soft" dir="l">
              <a:rot lat="0" lon="0" rev="4200000"/>
            </a:lightRig>
          </a:scene3d>
          <a:sp3d extrusionH="38100" prstMaterial="powder">
            <a:bevelT w="50800" h="88900" prst="convex"/>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blipFill rotWithShape="1">
          <a:blip xmlns:r="http://schemas.openxmlformats.org/officeDocument/2006/relationships" r:embed="rId1">
            <a:duotone>
              <a:schemeClr val="phClr">
                <a:shade val="40000"/>
                <a:satMod val="400000"/>
              </a:schemeClr>
              <a:schemeClr val="phClr">
                <a:tint val="10000"/>
                <a:satMod val="200000"/>
              </a:schemeClr>
            </a:duotone>
          </a:blip>
          <a:stretch/>
        </a:blip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Breeze.thmx</Template>
  <TotalTime>1258</TotalTime>
  <Words>696</Words>
  <Application>Microsoft Macintosh PowerPoint</Application>
  <PresentationFormat>On-screen Show (4:3)</PresentationFormat>
  <Paragraphs>58</Paragraphs>
  <Slides>10</Slides>
  <Notes>4</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Breeze</vt:lpstr>
      <vt:lpstr>Warmup</vt:lpstr>
      <vt:lpstr>Homework Reminder</vt:lpstr>
      <vt:lpstr>What questions do you have? (period 1)</vt:lpstr>
      <vt:lpstr>What questions do you have? (period 3)</vt:lpstr>
      <vt:lpstr>Finish Reading Chapter 3 pg 29-51</vt:lpstr>
      <vt:lpstr>Debrief Chapter 4</vt:lpstr>
      <vt:lpstr>Discussion Follow-up</vt:lpstr>
      <vt:lpstr>Read Chapters 5-6 pg 59-79 (15 minutes) </vt:lpstr>
      <vt:lpstr>Read Chapters 5-6 </vt:lpstr>
      <vt:lpstr>Larger Discussion Questions...</vt:lpstr>
    </vt:vector>
  </TitlesOfParts>
  <Company>Bowdoin College</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Warm-up Day 3</dc:title>
  <dc:creator>ANDREW DEL CALVO</dc:creator>
  <cp:lastModifiedBy>David Sherrin</cp:lastModifiedBy>
  <cp:revision>19</cp:revision>
  <dcterms:created xsi:type="dcterms:W3CDTF">2013-02-25T13:06:19Z</dcterms:created>
  <dcterms:modified xsi:type="dcterms:W3CDTF">2014-03-11T15:13:17Z</dcterms:modified>
</cp:coreProperties>
</file>

<file path=docProps/thumbnail.jpeg>
</file>